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310" r:id="rId9"/>
    <p:sldId id="262" r:id="rId10"/>
    <p:sldId id="263" r:id="rId11"/>
    <p:sldId id="264" r:id="rId12"/>
    <p:sldId id="265" r:id="rId13"/>
    <p:sldId id="313" r:id="rId14"/>
    <p:sldId id="311" r:id="rId15"/>
    <p:sldId id="268" r:id="rId16"/>
    <p:sldId id="266" r:id="rId17"/>
    <p:sldId id="314" r:id="rId18"/>
    <p:sldId id="312" r:id="rId19"/>
    <p:sldId id="315" r:id="rId20"/>
    <p:sldId id="316" r:id="rId21"/>
    <p:sldId id="308" r:id="rId22"/>
    <p:sldId id="309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C9321B-5BB2-45D2-821E-F3001813824A}" v="45" dt="2022-11-12T16:11:43.1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fal Petr" userId="76484aeb-9507-44c9-a583-612a370dac90" providerId="ADAL" clId="{7EC9321B-5BB2-45D2-821E-F3001813824A}"/>
    <pc:docChg chg="undo custSel addSld delSld modSld sldOrd">
      <pc:chgData name="Coufal Petr" userId="76484aeb-9507-44c9-a583-612a370dac90" providerId="ADAL" clId="{7EC9321B-5BB2-45D2-821E-F3001813824A}" dt="2022-11-12T16:12:06.905" v="6903" actId="12"/>
      <pc:docMkLst>
        <pc:docMk/>
      </pc:docMkLst>
      <pc:sldChg chg="addSp modSp mod">
        <pc:chgData name="Coufal Petr" userId="76484aeb-9507-44c9-a583-612a370dac90" providerId="ADAL" clId="{7EC9321B-5BB2-45D2-821E-F3001813824A}" dt="2022-09-14T20:08:34.696" v="4042" actId="27636"/>
        <pc:sldMkLst>
          <pc:docMk/>
          <pc:sldMk cId="3945792586" sldId="256"/>
        </pc:sldMkLst>
        <pc:spChg chg="mod">
          <ac:chgData name="Coufal Petr" userId="76484aeb-9507-44c9-a583-612a370dac90" providerId="ADAL" clId="{7EC9321B-5BB2-45D2-821E-F3001813824A}" dt="2022-09-14T20:08:34.696" v="4042" actId="27636"/>
          <ac:spMkLst>
            <pc:docMk/>
            <pc:sldMk cId="3945792586" sldId="256"/>
            <ac:spMk id="2" creationId="{BFB8B0D4-7811-7720-BDF2-A7718BDDC80E}"/>
          </ac:spMkLst>
        </pc:spChg>
        <pc:spChg chg="mod">
          <ac:chgData name="Coufal Petr" userId="76484aeb-9507-44c9-a583-612a370dac90" providerId="ADAL" clId="{7EC9321B-5BB2-45D2-821E-F3001813824A}" dt="2022-09-14T19:55:40.719" v="4025" actId="2711"/>
          <ac:spMkLst>
            <pc:docMk/>
            <pc:sldMk cId="3945792586" sldId="256"/>
            <ac:spMk id="3" creationId="{4D60349B-F424-23BB-FB19-C24FA5897E8C}"/>
          </ac:spMkLst>
        </pc:spChg>
        <pc:spChg chg="add mod">
          <ac:chgData name="Coufal Petr" userId="76484aeb-9507-44c9-a583-612a370dac90" providerId="ADAL" clId="{7EC9321B-5BB2-45D2-821E-F3001813824A}" dt="2022-08-13T11:09:05.226" v="3609"/>
          <ac:spMkLst>
            <pc:docMk/>
            <pc:sldMk cId="3945792586" sldId="256"/>
            <ac:spMk id="8" creationId="{562D9DCE-F340-0A7D-9020-A67D01CB01B1}"/>
          </ac:spMkLst>
        </pc:spChg>
        <pc:spChg chg="add mod">
          <ac:chgData name="Coufal Petr" userId="76484aeb-9507-44c9-a583-612a370dac90" providerId="ADAL" clId="{7EC9321B-5BB2-45D2-821E-F3001813824A}" dt="2022-08-13T11:09:27.478" v="3637" actId="313"/>
          <ac:spMkLst>
            <pc:docMk/>
            <pc:sldMk cId="3945792586" sldId="256"/>
            <ac:spMk id="10" creationId="{057DF439-9A7F-BB07-AAC4-7FE850D8C591}"/>
          </ac:spMkLst>
        </pc:spChg>
        <pc:picChg chg="mod">
          <ac:chgData name="Coufal Petr" userId="76484aeb-9507-44c9-a583-612a370dac90" providerId="ADAL" clId="{7EC9321B-5BB2-45D2-821E-F3001813824A}" dt="2022-08-08T12:32:58.485" v="792" actId="1076"/>
          <ac:picMkLst>
            <pc:docMk/>
            <pc:sldMk cId="3945792586" sldId="256"/>
            <ac:picMk id="4" creationId="{7B1EC4D6-E692-1617-ECBB-3164E6CCF880}"/>
          </ac:picMkLst>
        </pc:picChg>
      </pc:sldChg>
      <pc:sldChg chg="addSp delSp modSp mod setBg">
        <pc:chgData name="Coufal Petr" userId="76484aeb-9507-44c9-a583-612a370dac90" providerId="ADAL" clId="{7EC9321B-5BB2-45D2-821E-F3001813824A}" dt="2022-11-12T15:50:18.849" v="6815" actId="14100"/>
        <pc:sldMkLst>
          <pc:docMk/>
          <pc:sldMk cId="2780995223" sldId="257"/>
        </pc:sldMkLst>
        <pc:spChg chg="mod">
          <ac:chgData name="Coufal Petr" userId="76484aeb-9507-44c9-a583-612a370dac90" providerId="ADAL" clId="{7EC9321B-5BB2-45D2-821E-F3001813824A}" dt="2022-09-14T19:45:33.160" v="3977" actId="27636"/>
          <ac:spMkLst>
            <pc:docMk/>
            <pc:sldMk cId="2780995223" sldId="257"/>
            <ac:spMk id="2" creationId="{01E292F0-55CD-34D3-5763-1E85B0808795}"/>
          </ac:spMkLst>
        </pc:spChg>
        <pc:spChg chg="mod">
          <ac:chgData name="Coufal Petr" userId="76484aeb-9507-44c9-a583-612a370dac90" providerId="ADAL" clId="{7EC9321B-5BB2-45D2-821E-F3001813824A}" dt="2022-11-12T15:50:06.505" v="6813" actId="27636"/>
          <ac:spMkLst>
            <pc:docMk/>
            <pc:sldMk cId="2780995223" sldId="257"/>
            <ac:spMk id="3" creationId="{1D6C286F-BBD7-FCE9-B9DE-C469444A33C6}"/>
          </ac:spMkLst>
        </pc:spChg>
        <pc:spChg chg="add del mod">
          <ac:chgData name="Coufal Petr" userId="76484aeb-9507-44c9-a583-612a370dac90" providerId="ADAL" clId="{7EC9321B-5BB2-45D2-821E-F3001813824A}" dt="2022-08-08T12:11:52.127" v="321" actId="21"/>
          <ac:spMkLst>
            <pc:docMk/>
            <pc:sldMk cId="2780995223" sldId="257"/>
            <ac:spMk id="5" creationId="{6BB6F18E-D4BB-E953-0541-466C28B75B0E}"/>
          </ac:spMkLst>
        </pc:spChg>
        <pc:spChg chg="add del">
          <ac:chgData name="Coufal Petr" userId="76484aeb-9507-44c9-a583-612a370dac90" providerId="ADAL" clId="{7EC9321B-5BB2-45D2-821E-F3001813824A}" dt="2022-08-08T12:13:05.230" v="324" actId="26606"/>
          <ac:spMkLst>
            <pc:docMk/>
            <pc:sldMk cId="2780995223" sldId="257"/>
            <ac:spMk id="11" creationId="{063F27BC-7079-4FF7-8F7C-ABC82FA3C247}"/>
          </ac:spMkLst>
        </pc:spChg>
        <pc:spChg chg="add del">
          <ac:chgData name="Coufal Petr" userId="76484aeb-9507-44c9-a583-612a370dac90" providerId="ADAL" clId="{7EC9321B-5BB2-45D2-821E-F3001813824A}" dt="2022-08-08T12:13:05.230" v="324" actId="26606"/>
          <ac:spMkLst>
            <pc:docMk/>
            <pc:sldMk cId="2780995223" sldId="257"/>
            <ac:spMk id="13" creationId="{64F549C5-B5B6-4898-8630-053866568ADC}"/>
          </ac:spMkLst>
        </pc:spChg>
        <pc:spChg chg="add">
          <ac:chgData name="Coufal Petr" userId="76484aeb-9507-44c9-a583-612a370dac90" providerId="ADAL" clId="{7EC9321B-5BB2-45D2-821E-F3001813824A}" dt="2022-08-08T12:13:05.230" v="324" actId="26606"/>
          <ac:spMkLst>
            <pc:docMk/>
            <pc:sldMk cId="2780995223" sldId="257"/>
            <ac:spMk id="20" creationId="{744CAA32-F237-419C-A2DD-43C28D920D3C}"/>
          </ac:spMkLst>
        </pc:spChg>
        <pc:spChg chg="add">
          <ac:chgData name="Coufal Petr" userId="76484aeb-9507-44c9-a583-612a370dac90" providerId="ADAL" clId="{7EC9321B-5BB2-45D2-821E-F3001813824A}" dt="2022-08-08T12:13:05.230" v="324" actId="26606"/>
          <ac:spMkLst>
            <pc:docMk/>
            <pc:sldMk cId="2780995223" sldId="257"/>
            <ac:spMk id="22" creationId="{18EE42F0-2470-417A-8666-6E3266FEBF30}"/>
          </ac:spMkLst>
        </pc:spChg>
        <pc:picChg chg="add mod ord">
          <ac:chgData name="Coufal Petr" userId="76484aeb-9507-44c9-a583-612a370dac90" providerId="ADAL" clId="{7EC9321B-5BB2-45D2-821E-F3001813824A}" dt="2022-08-08T12:13:05.230" v="324" actId="26606"/>
          <ac:picMkLst>
            <pc:docMk/>
            <pc:sldMk cId="2780995223" sldId="257"/>
            <ac:picMk id="6" creationId="{4C36C970-5FAE-6D68-B6AB-C891AFD51D01}"/>
          </ac:picMkLst>
        </pc:picChg>
        <pc:picChg chg="add mod">
          <ac:chgData name="Coufal Petr" userId="76484aeb-9507-44c9-a583-612a370dac90" providerId="ADAL" clId="{7EC9321B-5BB2-45D2-821E-F3001813824A}" dt="2022-11-12T15:50:18.849" v="6815" actId="14100"/>
          <ac:picMkLst>
            <pc:docMk/>
            <pc:sldMk cId="2780995223" sldId="257"/>
            <ac:picMk id="14" creationId="{A492527C-ADCB-E3DC-F99E-CBC39DF72981}"/>
          </ac:picMkLst>
        </pc:picChg>
        <pc:picChg chg="add del mod">
          <ac:chgData name="Coufal Petr" userId="76484aeb-9507-44c9-a583-612a370dac90" providerId="ADAL" clId="{7EC9321B-5BB2-45D2-821E-F3001813824A}" dt="2022-08-08T12:12:32.254" v="323" actId="21"/>
          <ac:picMkLst>
            <pc:docMk/>
            <pc:sldMk cId="2780995223" sldId="257"/>
            <ac:picMk id="1026" creationId="{6A822242-88CD-3C3D-4C2E-0E43A6DA4ECE}"/>
          </ac:picMkLst>
        </pc:picChg>
        <pc:cxnChg chg="add del">
          <ac:chgData name="Coufal Petr" userId="76484aeb-9507-44c9-a583-612a370dac90" providerId="ADAL" clId="{7EC9321B-5BB2-45D2-821E-F3001813824A}" dt="2022-08-08T12:13:05.230" v="324" actId="26606"/>
          <ac:cxnSpMkLst>
            <pc:docMk/>
            <pc:sldMk cId="2780995223" sldId="257"/>
            <ac:cxnSpMk id="15" creationId="{FF43DFA6-AAD3-45D1-9463-5131054B328D}"/>
          </ac:cxnSpMkLst>
        </pc:cxnChg>
        <pc:cxnChg chg="add">
          <ac:chgData name="Coufal Petr" userId="76484aeb-9507-44c9-a583-612a370dac90" providerId="ADAL" clId="{7EC9321B-5BB2-45D2-821E-F3001813824A}" dt="2022-08-08T12:13:05.230" v="324" actId="26606"/>
          <ac:cxnSpMkLst>
            <pc:docMk/>
            <pc:sldMk cId="2780995223" sldId="257"/>
            <ac:cxnSpMk id="24" creationId="{2B808FA7-8D8C-4B9F-8206-75CF6103109E}"/>
          </ac:cxnSpMkLst>
        </pc:cxnChg>
      </pc:sldChg>
      <pc:sldChg chg="addSp delSp modSp new mod setBg">
        <pc:chgData name="Coufal Petr" userId="76484aeb-9507-44c9-a583-612a370dac90" providerId="ADAL" clId="{7EC9321B-5BB2-45D2-821E-F3001813824A}" dt="2022-11-12T15:53:59.720" v="6823" actId="207"/>
        <pc:sldMkLst>
          <pc:docMk/>
          <pc:sldMk cId="3646179643" sldId="258"/>
        </pc:sldMkLst>
        <pc:spChg chg="mod ord">
          <ac:chgData name="Coufal Petr" userId="76484aeb-9507-44c9-a583-612a370dac90" providerId="ADAL" clId="{7EC9321B-5BB2-45D2-821E-F3001813824A}" dt="2022-09-14T19:45:44.185" v="3979" actId="1076"/>
          <ac:spMkLst>
            <pc:docMk/>
            <pc:sldMk cId="3646179643" sldId="258"/>
            <ac:spMk id="2" creationId="{1C6B18BB-AE31-9669-FAB1-29CBA188C7ED}"/>
          </ac:spMkLst>
        </pc:spChg>
        <pc:spChg chg="mod ord">
          <ac:chgData name="Coufal Petr" userId="76484aeb-9507-44c9-a583-612a370dac90" providerId="ADAL" clId="{7EC9321B-5BB2-45D2-821E-F3001813824A}" dt="2022-11-12T15:53:59.720" v="6823" actId="207"/>
          <ac:spMkLst>
            <pc:docMk/>
            <pc:sldMk cId="3646179643" sldId="258"/>
            <ac:spMk id="3" creationId="{F10D15DD-5E29-9087-25B6-628506E34CD1}"/>
          </ac:spMkLst>
        </pc:spChg>
        <pc:spChg chg="add mod">
          <ac:chgData name="Coufal Petr" userId="76484aeb-9507-44c9-a583-612a370dac90" providerId="ADAL" clId="{7EC9321B-5BB2-45D2-821E-F3001813824A}" dt="2022-11-12T15:50:42.909" v="6817" actId="1076"/>
          <ac:spMkLst>
            <pc:docMk/>
            <pc:sldMk cId="3646179643" sldId="258"/>
            <ac:spMk id="5" creationId="{DD92C103-CB30-D5B2-A556-2F74A89D2FAA}"/>
          </ac:spMkLst>
        </pc:spChg>
        <pc:spChg chg="add del mod">
          <ac:chgData name="Coufal Petr" userId="76484aeb-9507-44c9-a583-612a370dac90" providerId="ADAL" clId="{7EC9321B-5BB2-45D2-821E-F3001813824A}" dt="2022-08-08T12:32:50.230" v="789" actId="21"/>
          <ac:spMkLst>
            <pc:docMk/>
            <pc:sldMk cId="3646179643" sldId="258"/>
            <ac:spMk id="5" creationId="{E6FB149B-19CD-55BB-17BB-ACECB8E10BD7}"/>
          </ac:spMkLst>
        </pc:spChg>
        <pc:spChg chg="add del">
          <ac:chgData name="Coufal Petr" userId="76484aeb-9507-44c9-a583-612a370dac90" providerId="ADAL" clId="{7EC9321B-5BB2-45D2-821E-F3001813824A}" dt="2022-08-08T12:31:37.050" v="775" actId="26606"/>
          <ac:spMkLst>
            <pc:docMk/>
            <pc:sldMk cId="3646179643" sldId="258"/>
            <ac:spMk id="11" creationId="{744CAA32-F237-419C-A2DD-43C28D920D3C}"/>
          </ac:spMkLst>
        </pc:spChg>
        <pc:picChg chg="add mod">
          <ac:chgData name="Coufal Petr" userId="76484aeb-9507-44c9-a583-612a370dac90" providerId="ADAL" clId="{7EC9321B-5BB2-45D2-821E-F3001813824A}" dt="2022-11-12T15:50:36.880" v="6816" actId="14100"/>
          <ac:picMkLst>
            <pc:docMk/>
            <pc:sldMk cId="3646179643" sldId="258"/>
            <ac:picMk id="6" creationId="{CAAA7CDE-6052-2FF4-A354-6E85D16C01A1}"/>
          </ac:picMkLst>
        </pc:picChg>
        <pc:picChg chg="add del mod">
          <ac:chgData name="Coufal Petr" userId="76484aeb-9507-44c9-a583-612a370dac90" providerId="ADAL" clId="{7EC9321B-5BB2-45D2-821E-F3001813824A}" dt="2022-08-08T12:19:34.206" v="374" actId="478"/>
          <ac:picMkLst>
            <pc:docMk/>
            <pc:sldMk cId="3646179643" sldId="258"/>
            <ac:picMk id="2050" creationId="{3F33EBDA-3779-4526-4491-AC1C62A4B08E}"/>
          </ac:picMkLst>
        </pc:picChg>
        <pc:picChg chg="add del">
          <ac:chgData name="Coufal Petr" userId="76484aeb-9507-44c9-a583-612a370dac90" providerId="ADAL" clId="{7EC9321B-5BB2-45D2-821E-F3001813824A}" dt="2022-08-08T12:31:32.772" v="769"/>
          <ac:picMkLst>
            <pc:docMk/>
            <pc:sldMk cId="3646179643" sldId="258"/>
            <ac:picMk id="2052" creationId="{B2E0AC4D-8EF8-839D-55B8-10BA4EDF2A00}"/>
          </ac:picMkLst>
        </pc:picChg>
        <pc:cxnChg chg="add del">
          <ac:chgData name="Coufal Petr" userId="76484aeb-9507-44c9-a583-612a370dac90" providerId="ADAL" clId="{7EC9321B-5BB2-45D2-821E-F3001813824A}" dt="2022-08-08T12:31:37.050" v="775" actId="26606"/>
          <ac:cxnSpMkLst>
            <pc:docMk/>
            <pc:sldMk cId="3646179643" sldId="258"/>
            <ac:cxnSpMk id="13" creationId="{88D00D77-D299-4699-8F8E-BD436FF71518}"/>
          </ac:cxnSpMkLst>
        </pc:cxnChg>
      </pc:sldChg>
      <pc:sldChg chg="addSp modSp new mod setBg">
        <pc:chgData name="Coufal Petr" userId="76484aeb-9507-44c9-a583-612a370dac90" providerId="ADAL" clId="{7EC9321B-5BB2-45D2-821E-F3001813824A}" dt="2022-11-12T16:01:04.517" v="6833" actId="14100"/>
        <pc:sldMkLst>
          <pc:docMk/>
          <pc:sldMk cId="2830182771" sldId="259"/>
        </pc:sldMkLst>
        <pc:spChg chg="mod">
          <ac:chgData name="Coufal Petr" userId="76484aeb-9507-44c9-a583-612a370dac90" providerId="ADAL" clId="{7EC9321B-5BB2-45D2-821E-F3001813824A}" dt="2022-11-12T15:50:49.779" v="6819" actId="14100"/>
          <ac:spMkLst>
            <pc:docMk/>
            <pc:sldMk cId="2830182771" sldId="259"/>
            <ac:spMk id="2" creationId="{185A94E0-D7B2-8B6E-1EFE-D2454D515A77}"/>
          </ac:spMkLst>
        </pc:spChg>
        <pc:spChg chg="mod">
          <ac:chgData name="Coufal Petr" userId="76484aeb-9507-44c9-a583-612a370dac90" providerId="ADAL" clId="{7EC9321B-5BB2-45D2-821E-F3001813824A}" dt="2022-11-12T15:59:45.635" v="6832" actId="207"/>
          <ac:spMkLst>
            <pc:docMk/>
            <pc:sldMk cId="2830182771" sldId="259"/>
            <ac:spMk id="3" creationId="{67BD5D08-41C0-3F24-965C-4C6C46BD8E61}"/>
          </ac:spMkLst>
        </pc:spChg>
        <pc:spChg chg="add mod">
          <ac:chgData name="Coufal Petr" userId="76484aeb-9507-44c9-a583-612a370dac90" providerId="ADAL" clId="{7EC9321B-5BB2-45D2-821E-F3001813824A}" dt="2022-08-09T14:07:57.782" v="1403" actId="113"/>
          <ac:spMkLst>
            <pc:docMk/>
            <pc:sldMk cId="2830182771" sldId="259"/>
            <ac:spMk id="9" creationId="{E0730D9C-9293-5C2D-270C-5EB9EA30A744}"/>
          </ac:spMkLst>
        </pc:spChg>
        <pc:spChg chg="add">
          <ac:chgData name="Coufal Petr" userId="76484aeb-9507-44c9-a583-612a370dac90" providerId="ADAL" clId="{7EC9321B-5BB2-45D2-821E-F3001813824A}" dt="2022-08-08T12:34:11.639" v="794" actId="26606"/>
          <ac:spMkLst>
            <pc:docMk/>
            <pc:sldMk cId="2830182771" sldId="259"/>
            <ac:spMk id="3081" creationId="{744CAA32-F237-419C-A2DD-43C28D920D3C}"/>
          </ac:spMkLst>
        </pc:spChg>
        <pc:picChg chg="add mod">
          <ac:chgData name="Coufal Petr" userId="76484aeb-9507-44c9-a583-612a370dac90" providerId="ADAL" clId="{7EC9321B-5BB2-45D2-821E-F3001813824A}" dt="2022-11-12T16:01:04.517" v="6833" actId="14100"/>
          <ac:picMkLst>
            <pc:docMk/>
            <pc:sldMk cId="2830182771" sldId="259"/>
            <ac:picMk id="3074" creationId="{95237DB2-6357-3DA2-B346-E54083DB369D}"/>
          </ac:picMkLst>
        </pc:picChg>
        <pc:picChg chg="add mod">
          <ac:chgData name="Coufal Petr" userId="76484aeb-9507-44c9-a583-612a370dac90" providerId="ADAL" clId="{7EC9321B-5BB2-45D2-821E-F3001813824A}" dt="2022-08-08T12:34:25.294" v="797" actId="1076"/>
          <ac:picMkLst>
            <pc:docMk/>
            <pc:sldMk cId="2830182771" sldId="259"/>
            <ac:picMk id="3076" creationId="{C2C402F2-9D0C-C938-94EA-352BE8B6F2DB}"/>
          </ac:picMkLst>
        </pc:picChg>
        <pc:cxnChg chg="add">
          <ac:chgData name="Coufal Petr" userId="76484aeb-9507-44c9-a583-612a370dac90" providerId="ADAL" clId="{7EC9321B-5BB2-45D2-821E-F3001813824A}" dt="2022-08-08T12:34:11.639" v="794" actId="26606"/>
          <ac:cxnSpMkLst>
            <pc:docMk/>
            <pc:sldMk cId="2830182771" sldId="259"/>
            <ac:cxnSpMk id="3083" creationId="{753FE100-D0AB-4AE2-824B-60CFA31EC6A2}"/>
          </ac:cxnSpMkLst>
        </pc:cxnChg>
      </pc:sldChg>
      <pc:sldChg chg="addSp modSp new mod">
        <pc:chgData name="Coufal Petr" userId="76484aeb-9507-44c9-a583-612a370dac90" providerId="ADAL" clId="{7EC9321B-5BB2-45D2-821E-F3001813824A}" dt="2022-11-12T16:02:01.588" v="6835" actId="113"/>
        <pc:sldMkLst>
          <pc:docMk/>
          <pc:sldMk cId="1749013524" sldId="260"/>
        </pc:sldMkLst>
        <pc:spChg chg="mod ord">
          <ac:chgData name="Coufal Petr" userId="76484aeb-9507-44c9-a583-612a370dac90" providerId="ADAL" clId="{7EC9321B-5BB2-45D2-821E-F3001813824A}" dt="2022-10-08T15:00:14.131" v="4992" actId="1076"/>
          <ac:spMkLst>
            <pc:docMk/>
            <pc:sldMk cId="1749013524" sldId="260"/>
            <ac:spMk id="2" creationId="{437CAB5D-7024-5C64-3E05-F00E0D1E01E6}"/>
          </ac:spMkLst>
        </pc:spChg>
        <pc:spChg chg="mod ord">
          <ac:chgData name="Coufal Petr" userId="76484aeb-9507-44c9-a583-612a370dac90" providerId="ADAL" clId="{7EC9321B-5BB2-45D2-821E-F3001813824A}" dt="2022-11-12T16:02:01.588" v="6835" actId="113"/>
          <ac:spMkLst>
            <pc:docMk/>
            <pc:sldMk cId="1749013524" sldId="260"/>
            <ac:spMk id="3" creationId="{9046788C-4464-E740-7AE6-32183EFD7E74}"/>
          </ac:spMkLst>
        </pc:spChg>
        <pc:grpChg chg="add mod">
          <ac:chgData name="Coufal Petr" userId="76484aeb-9507-44c9-a583-612a370dac90" providerId="ADAL" clId="{7EC9321B-5BB2-45D2-821E-F3001813824A}" dt="2022-10-08T14:59:43.361" v="4990" actId="1076"/>
          <ac:grpSpMkLst>
            <pc:docMk/>
            <pc:sldMk cId="1749013524" sldId="260"/>
            <ac:grpSpMk id="4" creationId="{7FBCCFFC-DE7B-F616-4540-F7C8A62689CA}"/>
          </ac:grpSpMkLst>
        </pc:grpChg>
        <pc:picChg chg="add mod">
          <ac:chgData name="Coufal Petr" userId="76484aeb-9507-44c9-a583-612a370dac90" providerId="ADAL" clId="{7EC9321B-5BB2-45D2-821E-F3001813824A}" dt="2022-10-08T14:59:43.361" v="4990" actId="1076"/>
          <ac:picMkLst>
            <pc:docMk/>
            <pc:sldMk cId="1749013524" sldId="260"/>
            <ac:picMk id="4098" creationId="{5CA9E3C2-220C-20EF-177B-BAD1E490E7AD}"/>
          </ac:picMkLst>
        </pc:picChg>
        <pc:picChg chg="add mod">
          <ac:chgData name="Coufal Petr" userId="76484aeb-9507-44c9-a583-612a370dac90" providerId="ADAL" clId="{7EC9321B-5BB2-45D2-821E-F3001813824A}" dt="2022-10-08T14:59:43.361" v="4990" actId="1076"/>
          <ac:picMkLst>
            <pc:docMk/>
            <pc:sldMk cId="1749013524" sldId="260"/>
            <ac:picMk id="4100" creationId="{6F91D03E-214A-D9E2-4864-C74146A04236}"/>
          </ac:picMkLst>
        </pc:picChg>
        <pc:picChg chg="add mod">
          <ac:chgData name="Coufal Petr" userId="76484aeb-9507-44c9-a583-612a370dac90" providerId="ADAL" clId="{7EC9321B-5BB2-45D2-821E-F3001813824A}" dt="2022-10-08T14:59:43.361" v="4990" actId="1076"/>
          <ac:picMkLst>
            <pc:docMk/>
            <pc:sldMk cId="1749013524" sldId="260"/>
            <ac:picMk id="4102" creationId="{BDDA975A-04FF-EC94-DEA8-719E5A41685E}"/>
          </ac:picMkLst>
        </pc:picChg>
        <pc:picChg chg="add mod">
          <ac:chgData name="Coufal Petr" userId="76484aeb-9507-44c9-a583-612a370dac90" providerId="ADAL" clId="{7EC9321B-5BB2-45D2-821E-F3001813824A}" dt="2022-10-08T14:59:43.361" v="4990" actId="1076"/>
          <ac:picMkLst>
            <pc:docMk/>
            <pc:sldMk cId="1749013524" sldId="260"/>
            <ac:picMk id="4104" creationId="{A1BC6D98-DEA3-946F-9BEB-AE30A7F66488}"/>
          </ac:picMkLst>
        </pc:picChg>
        <pc:picChg chg="add mod">
          <ac:chgData name="Coufal Petr" userId="76484aeb-9507-44c9-a583-612a370dac90" providerId="ADAL" clId="{7EC9321B-5BB2-45D2-821E-F3001813824A}" dt="2022-10-08T14:59:43.361" v="4990" actId="1076"/>
          <ac:picMkLst>
            <pc:docMk/>
            <pc:sldMk cId="1749013524" sldId="260"/>
            <ac:picMk id="4106" creationId="{3A674E7B-9D05-6EF4-ABDE-E5D2331FABE5}"/>
          </ac:picMkLst>
        </pc:picChg>
      </pc:sldChg>
      <pc:sldChg chg="addSp delSp modSp new mod setBg">
        <pc:chgData name="Coufal Petr" userId="76484aeb-9507-44c9-a583-612a370dac90" providerId="ADAL" clId="{7EC9321B-5BB2-45D2-821E-F3001813824A}" dt="2022-11-12T16:02:11.473" v="6836" actId="207"/>
        <pc:sldMkLst>
          <pc:docMk/>
          <pc:sldMk cId="3719414579" sldId="261"/>
        </pc:sldMkLst>
        <pc:spChg chg="mod">
          <ac:chgData name="Coufal Petr" userId="76484aeb-9507-44c9-a583-612a370dac90" providerId="ADAL" clId="{7EC9321B-5BB2-45D2-821E-F3001813824A}" dt="2022-10-05T16:23:02.584" v="4236" actId="1076"/>
          <ac:spMkLst>
            <pc:docMk/>
            <pc:sldMk cId="3719414579" sldId="261"/>
            <ac:spMk id="2" creationId="{7593E82B-6D4B-BC85-6669-8259AD21CB79}"/>
          </ac:spMkLst>
        </pc:spChg>
        <pc:spChg chg="mod">
          <ac:chgData name="Coufal Petr" userId="76484aeb-9507-44c9-a583-612a370dac90" providerId="ADAL" clId="{7EC9321B-5BB2-45D2-821E-F3001813824A}" dt="2022-11-12T16:02:11.473" v="6836" actId="207"/>
          <ac:spMkLst>
            <pc:docMk/>
            <pc:sldMk cId="3719414579" sldId="261"/>
            <ac:spMk id="3" creationId="{27B13A9B-2480-6281-BCA4-207F976EB6A8}"/>
          </ac:spMkLst>
        </pc:spChg>
        <pc:spChg chg="add mod">
          <ac:chgData name="Coufal Petr" userId="76484aeb-9507-44c9-a583-612a370dac90" providerId="ADAL" clId="{7EC9321B-5BB2-45D2-821E-F3001813824A}" dt="2022-10-05T16:22:45.719" v="4234" actId="20577"/>
          <ac:spMkLst>
            <pc:docMk/>
            <pc:sldMk cId="3719414579" sldId="261"/>
            <ac:spMk id="6" creationId="{609814A8-6A33-3A23-3B14-89540CEEDCBD}"/>
          </ac:spMkLst>
        </pc:spChg>
        <pc:spChg chg="add mod">
          <ac:chgData name="Coufal Petr" userId="76484aeb-9507-44c9-a583-612a370dac90" providerId="ADAL" clId="{7EC9321B-5BB2-45D2-821E-F3001813824A}" dt="2022-10-05T16:22:41.140" v="4233" actId="20577"/>
          <ac:spMkLst>
            <pc:docMk/>
            <pc:sldMk cId="3719414579" sldId="261"/>
            <ac:spMk id="7" creationId="{6D604039-D408-9D3A-3004-A90FB9C7DF75}"/>
          </ac:spMkLst>
        </pc:spChg>
        <pc:spChg chg="add mod ord">
          <ac:chgData name="Coufal Petr" userId="76484aeb-9507-44c9-a583-612a370dac90" providerId="ADAL" clId="{7EC9321B-5BB2-45D2-821E-F3001813824A}" dt="2022-10-05T16:21:43.246" v="4222" actId="166"/>
          <ac:spMkLst>
            <pc:docMk/>
            <pc:sldMk cId="3719414579" sldId="261"/>
            <ac:spMk id="8" creationId="{60FB0BF3-0BEB-E3BA-8CBE-1AA0E72EE92E}"/>
          </ac:spMkLst>
        </pc:spChg>
        <pc:spChg chg="add mod">
          <ac:chgData name="Coufal Petr" userId="76484aeb-9507-44c9-a583-612a370dac90" providerId="ADAL" clId="{7EC9321B-5BB2-45D2-821E-F3001813824A}" dt="2022-10-05T16:22:32.771" v="4232" actId="1076"/>
          <ac:spMkLst>
            <pc:docMk/>
            <pc:sldMk cId="3719414579" sldId="261"/>
            <ac:spMk id="11" creationId="{5873A54B-B2AA-8C74-3886-AA3688BC195C}"/>
          </ac:spMkLst>
        </pc:spChg>
        <pc:spChg chg="add del">
          <ac:chgData name="Coufal Petr" userId="76484aeb-9507-44c9-a583-612a370dac90" providerId="ADAL" clId="{7EC9321B-5BB2-45D2-821E-F3001813824A}" dt="2022-08-09T14:23:39.361" v="1758" actId="26606"/>
          <ac:spMkLst>
            <pc:docMk/>
            <pc:sldMk cId="3719414579" sldId="261"/>
            <ac:spMk id="6155" creationId="{744CAA32-F237-419C-A2DD-43C28D920D3C}"/>
          </ac:spMkLst>
        </pc:spChg>
        <pc:spChg chg="add del">
          <ac:chgData name="Coufal Petr" userId="76484aeb-9507-44c9-a583-612a370dac90" providerId="ADAL" clId="{7EC9321B-5BB2-45D2-821E-F3001813824A}" dt="2022-08-13T10:37:51.225" v="3350" actId="26606"/>
          <ac:spMkLst>
            <pc:docMk/>
            <pc:sldMk cId="3719414579" sldId="261"/>
            <ac:spMk id="6162" creationId="{744CAA32-F237-419C-A2DD-43C28D920D3C}"/>
          </ac:spMkLst>
        </pc:spChg>
        <pc:spChg chg="add">
          <ac:chgData name="Coufal Petr" userId="76484aeb-9507-44c9-a583-612a370dac90" providerId="ADAL" clId="{7EC9321B-5BB2-45D2-821E-F3001813824A}" dt="2022-08-13T10:37:51.225" v="3350" actId="26606"/>
          <ac:spMkLst>
            <pc:docMk/>
            <pc:sldMk cId="3719414579" sldId="261"/>
            <ac:spMk id="6169" creationId="{744CAA32-F237-419C-A2DD-43C28D920D3C}"/>
          </ac:spMkLst>
        </pc:spChg>
        <pc:spChg chg="del">
          <ac:chgData name="Coufal Petr" userId="76484aeb-9507-44c9-a583-612a370dac90" providerId="ADAL" clId="{7EC9321B-5BB2-45D2-821E-F3001813824A}" dt="2022-10-05T16:18:55.183" v="4187" actId="26606"/>
          <ac:spMkLst>
            <pc:docMk/>
            <pc:sldMk cId="3719414579" sldId="261"/>
            <ac:spMk id="6183" creationId="{744CAA32-F237-419C-A2DD-43C28D920D3C}"/>
          </ac:spMkLst>
        </pc:spChg>
        <pc:spChg chg="add">
          <ac:chgData name="Coufal Petr" userId="76484aeb-9507-44c9-a583-612a370dac90" providerId="ADAL" clId="{7EC9321B-5BB2-45D2-821E-F3001813824A}" dt="2022-10-05T16:18:55.183" v="4187" actId="26606"/>
          <ac:spMkLst>
            <pc:docMk/>
            <pc:sldMk cId="3719414579" sldId="261"/>
            <ac:spMk id="6190" creationId="{744CAA32-F237-419C-A2DD-43C28D920D3C}"/>
          </ac:spMkLst>
        </pc:spChg>
        <pc:picChg chg="add del mod">
          <ac:chgData name="Coufal Petr" userId="76484aeb-9507-44c9-a583-612a370dac90" providerId="ADAL" clId="{7EC9321B-5BB2-45D2-821E-F3001813824A}" dt="2022-10-05T16:21:28.229" v="4217" actId="478"/>
          <ac:picMkLst>
            <pc:docMk/>
            <pc:sldMk cId="3719414579" sldId="261"/>
            <ac:picMk id="4" creationId="{21BAE58B-7BCE-6D66-D2B5-7179AC080B83}"/>
          </ac:picMkLst>
        </pc:picChg>
        <pc:picChg chg="mod modCrop">
          <ac:chgData name="Coufal Petr" userId="76484aeb-9507-44c9-a583-612a370dac90" providerId="ADAL" clId="{7EC9321B-5BB2-45D2-821E-F3001813824A}" dt="2022-10-05T16:19:10.546" v="4189" actId="18131"/>
          <ac:picMkLst>
            <pc:docMk/>
            <pc:sldMk cId="3719414579" sldId="261"/>
            <ac:picMk id="9" creationId="{04DFFB19-5D06-F83E-7858-B004AB78237B}"/>
          </ac:picMkLst>
        </pc:picChg>
        <pc:picChg chg="add mod">
          <ac:chgData name="Coufal Petr" userId="76484aeb-9507-44c9-a583-612a370dac90" providerId="ADAL" clId="{7EC9321B-5BB2-45D2-821E-F3001813824A}" dt="2022-10-05T16:21:58.142" v="4225" actId="14100"/>
          <ac:picMkLst>
            <pc:docMk/>
            <pc:sldMk cId="3719414579" sldId="261"/>
            <ac:picMk id="10" creationId="{99A7C401-CB37-C518-AAF3-9697AFC91687}"/>
          </ac:picMkLst>
        </pc:picChg>
        <pc:picChg chg="mod">
          <ac:chgData name="Coufal Petr" userId="76484aeb-9507-44c9-a583-612a370dac90" providerId="ADAL" clId="{7EC9321B-5BB2-45D2-821E-F3001813824A}" dt="2022-10-05T16:19:05.468" v="4188" actId="18131"/>
          <ac:picMkLst>
            <pc:docMk/>
            <pc:sldMk cId="3719414579" sldId="261"/>
            <ac:picMk id="1026" creationId="{4B936211-0692-1CC5-DF30-091A566415B7}"/>
          </ac:picMkLst>
        </pc:picChg>
        <pc:picChg chg="mod">
          <ac:chgData name="Coufal Petr" userId="76484aeb-9507-44c9-a583-612a370dac90" providerId="ADAL" clId="{7EC9321B-5BB2-45D2-821E-F3001813824A}" dt="2022-10-05T16:18:55.183" v="4187" actId="26606"/>
          <ac:picMkLst>
            <pc:docMk/>
            <pc:sldMk cId="3719414579" sldId="261"/>
            <ac:picMk id="1028" creationId="{5CAD82F6-E470-5655-6EBF-5D041AE86C14}"/>
          </ac:picMkLst>
        </pc:picChg>
        <pc:picChg chg="add mod ord">
          <ac:chgData name="Coufal Petr" userId="76484aeb-9507-44c9-a583-612a370dac90" providerId="ADAL" clId="{7EC9321B-5BB2-45D2-821E-F3001813824A}" dt="2022-08-13T10:37:51.225" v="3350" actId="26606"/>
          <ac:picMkLst>
            <pc:docMk/>
            <pc:sldMk cId="3719414579" sldId="261"/>
            <ac:picMk id="6146" creationId="{C9F97828-08D2-4FEA-9D07-F4EB61C7B510}"/>
          </ac:picMkLst>
        </pc:picChg>
        <pc:picChg chg="add mod ord">
          <ac:chgData name="Coufal Petr" userId="76484aeb-9507-44c9-a583-612a370dac90" providerId="ADAL" clId="{7EC9321B-5BB2-45D2-821E-F3001813824A}" dt="2022-08-13T10:37:51.225" v="3350" actId="26606"/>
          <ac:picMkLst>
            <pc:docMk/>
            <pc:sldMk cId="3719414579" sldId="261"/>
            <ac:picMk id="6148" creationId="{6DCD39C5-EE27-B312-E59C-C50812976358}"/>
          </ac:picMkLst>
        </pc:picChg>
        <pc:picChg chg="add del mod">
          <ac:chgData name="Coufal Petr" userId="76484aeb-9507-44c9-a583-612a370dac90" providerId="ADAL" clId="{7EC9321B-5BB2-45D2-821E-F3001813824A}" dt="2022-08-13T10:37:37.878" v="3349" actId="21"/>
          <ac:picMkLst>
            <pc:docMk/>
            <pc:sldMk cId="3719414579" sldId="261"/>
            <ac:picMk id="6150" creationId="{89A44674-4048-AD5B-29CD-6444C50BDD88}"/>
          </ac:picMkLst>
        </pc:picChg>
        <pc:picChg chg="add del mod ord">
          <ac:chgData name="Coufal Petr" userId="76484aeb-9507-44c9-a583-612a370dac90" providerId="ADAL" clId="{7EC9321B-5BB2-45D2-821E-F3001813824A}" dt="2022-10-05T16:18:47.492" v="4185" actId="478"/>
          <ac:picMkLst>
            <pc:docMk/>
            <pc:sldMk cId="3719414579" sldId="261"/>
            <ac:picMk id="6152" creationId="{5201ED96-A5E0-3CA3-322E-A5FC7386724D}"/>
          </ac:picMkLst>
        </pc:picChg>
        <pc:picChg chg="add mod ord">
          <ac:chgData name="Coufal Petr" userId="76484aeb-9507-44c9-a583-612a370dac90" providerId="ADAL" clId="{7EC9321B-5BB2-45D2-821E-F3001813824A}" dt="2022-08-13T10:37:51.225" v="3350" actId="26606"/>
          <ac:picMkLst>
            <pc:docMk/>
            <pc:sldMk cId="3719414579" sldId="261"/>
            <ac:picMk id="6154" creationId="{27EC2801-4E98-AA64-9A5F-F99890D29FC5}"/>
          </ac:picMkLst>
        </pc:picChg>
        <pc:cxnChg chg="add del">
          <ac:chgData name="Coufal Petr" userId="76484aeb-9507-44c9-a583-612a370dac90" providerId="ADAL" clId="{7EC9321B-5BB2-45D2-821E-F3001813824A}" dt="2022-08-09T14:23:39.361" v="1758" actId="26606"/>
          <ac:cxnSpMkLst>
            <pc:docMk/>
            <pc:sldMk cId="3719414579" sldId="261"/>
            <ac:cxnSpMk id="6157" creationId="{5F36BA04-2CA4-4727-91BA-40C378D1403F}"/>
          </ac:cxnSpMkLst>
        </pc:cxnChg>
        <pc:cxnChg chg="add del">
          <ac:chgData name="Coufal Petr" userId="76484aeb-9507-44c9-a583-612a370dac90" providerId="ADAL" clId="{7EC9321B-5BB2-45D2-821E-F3001813824A}" dt="2022-08-13T10:37:51.225" v="3350" actId="26606"/>
          <ac:cxnSpMkLst>
            <pc:docMk/>
            <pc:sldMk cId="3719414579" sldId="261"/>
            <ac:cxnSpMk id="6164" creationId="{E16CB74F-F3CC-4B0B-B50E-878BEDB2CF13}"/>
          </ac:cxnSpMkLst>
        </pc:cxnChg>
        <pc:cxnChg chg="add">
          <ac:chgData name="Coufal Petr" userId="76484aeb-9507-44c9-a583-612a370dac90" providerId="ADAL" clId="{7EC9321B-5BB2-45D2-821E-F3001813824A}" dt="2022-08-13T10:37:51.225" v="3350" actId="26606"/>
          <ac:cxnSpMkLst>
            <pc:docMk/>
            <pc:sldMk cId="3719414579" sldId="261"/>
            <ac:cxnSpMk id="6171" creationId="{E16CB74F-F3CC-4B0B-B50E-878BEDB2CF13}"/>
          </ac:cxnSpMkLst>
        </pc:cxnChg>
        <pc:cxnChg chg="del">
          <ac:chgData name="Coufal Petr" userId="76484aeb-9507-44c9-a583-612a370dac90" providerId="ADAL" clId="{7EC9321B-5BB2-45D2-821E-F3001813824A}" dt="2022-10-05T16:18:55.183" v="4187" actId="26606"/>
          <ac:cxnSpMkLst>
            <pc:docMk/>
            <pc:sldMk cId="3719414579" sldId="261"/>
            <ac:cxnSpMk id="6185" creationId="{5F36BA04-2CA4-4727-91BA-40C378D1403F}"/>
          </ac:cxnSpMkLst>
        </pc:cxnChg>
        <pc:cxnChg chg="add">
          <ac:chgData name="Coufal Petr" userId="76484aeb-9507-44c9-a583-612a370dac90" providerId="ADAL" clId="{7EC9321B-5BB2-45D2-821E-F3001813824A}" dt="2022-10-05T16:18:55.183" v="4187" actId="26606"/>
          <ac:cxnSpMkLst>
            <pc:docMk/>
            <pc:sldMk cId="3719414579" sldId="261"/>
            <ac:cxnSpMk id="6192" creationId="{5F36BA04-2CA4-4727-91BA-40C378D1403F}"/>
          </ac:cxnSpMkLst>
        </pc:cxnChg>
      </pc:sldChg>
      <pc:sldChg chg="addSp delSp modSp add mod">
        <pc:chgData name="Coufal Petr" userId="76484aeb-9507-44c9-a583-612a370dac90" providerId="ADAL" clId="{7EC9321B-5BB2-45D2-821E-F3001813824A}" dt="2022-11-12T16:03:20.522" v="6840" actId="20577"/>
        <pc:sldMkLst>
          <pc:docMk/>
          <pc:sldMk cId="3081772043" sldId="262"/>
        </pc:sldMkLst>
        <pc:spChg chg="del">
          <ac:chgData name="Coufal Petr" userId="76484aeb-9507-44c9-a583-612a370dac90" providerId="ADAL" clId="{7EC9321B-5BB2-45D2-821E-F3001813824A}" dt="2022-08-09T14:28:37.266" v="1823" actId="478"/>
          <ac:spMkLst>
            <pc:docMk/>
            <pc:sldMk cId="3081772043" sldId="262"/>
            <ac:spMk id="2" creationId="{7593E82B-6D4B-BC85-6669-8259AD21CB79}"/>
          </ac:spMkLst>
        </pc:spChg>
        <pc:spChg chg="add mod">
          <ac:chgData name="Coufal Petr" userId="76484aeb-9507-44c9-a583-612a370dac90" providerId="ADAL" clId="{7EC9321B-5BB2-45D2-821E-F3001813824A}" dt="2022-10-09T18:21:48.778" v="5436" actId="1076"/>
          <ac:spMkLst>
            <pc:docMk/>
            <pc:sldMk cId="3081772043" sldId="262"/>
            <ac:spMk id="2" creationId="{A8C3F6A4-86E5-05E4-79FD-13A7C446CD71}"/>
          </ac:spMkLst>
        </pc:spChg>
        <pc:spChg chg="mod ord">
          <ac:chgData name="Coufal Petr" userId="76484aeb-9507-44c9-a583-612a370dac90" providerId="ADAL" clId="{7EC9321B-5BB2-45D2-821E-F3001813824A}" dt="2022-11-12T16:03:20.522" v="6840" actId="20577"/>
          <ac:spMkLst>
            <pc:docMk/>
            <pc:sldMk cId="3081772043" sldId="262"/>
            <ac:spMk id="3" creationId="{27B13A9B-2480-6281-BCA4-207F976EB6A8}"/>
          </ac:spMkLst>
        </pc:spChg>
        <pc:spChg chg="add mod">
          <ac:chgData name="Coufal Petr" userId="76484aeb-9507-44c9-a583-612a370dac90" providerId="ADAL" clId="{7EC9321B-5BB2-45D2-821E-F3001813824A}" dt="2022-10-09T18:21:57.327" v="5437" actId="1076"/>
          <ac:spMkLst>
            <pc:docMk/>
            <pc:sldMk cId="3081772043" sldId="262"/>
            <ac:spMk id="4" creationId="{8A36D1AF-9B89-6CEA-5050-A85350ACE600}"/>
          </ac:spMkLst>
        </pc:spChg>
        <pc:spChg chg="add del mod">
          <ac:chgData name="Coufal Petr" userId="76484aeb-9507-44c9-a583-612a370dac90" providerId="ADAL" clId="{7EC9321B-5BB2-45D2-821E-F3001813824A}" dt="2022-08-09T14:28:41.345" v="1824" actId="478"/>
          <ac:spMkLst>
            <pc:docMk/>
            <pc:sldMk cId="3081772043" sldId="262"/>
            <ac:spMk id="5" creationId="{F8784A45-FB55-85A3-6C82-2125F7CC3413}"/>
          </ac:spMkLst>
        </pc:spChg>
        <pc:spChg chg="add mod">
          <ac:chgData name="Coufal Petr" userId="76484aeb-9507-44c9-a583-612a370dac90" providerId="ADAL" clId="{7EC9321B-5BB2-45D2-821E-F3001813824A}" dt="2022-10-09T17:10:05.210" v="5348" actId="3626"/>
          <ac:spMkLst>
            <pc:docMk/>
            <pc:sldMk cId="3081772043" sldId="262"/>
            <ac:spMk id="6" creationId="{5B5A41F7-8728-6C80-2240-1FF636268987}"/>
          </ac:spMkLst>
        </pc:spChg>
        <pc:spChg chg="add mod ord">
          <ac:chgData name="Coufal Petr" userId="76484aeb-9507-44c9-a583-612a370dac90" providerId="ADAL" clId="{7EC9321B-5BB2-45D2-821E-F3001813824A}" dt="2022-11-12T16:03:15.603" v="6839" actId="2711"/>
          <ac:spMkLst>
            <pc:docMk/>
            <pc:sldMk cId="3081772043" sldId="262"/>
            <ac:spMk id="13" creationId="{79901DE4-5C50-7B2A-B532-A69A1C6F41DF}"/>
          </ac:spMkLst>
        </pc:spChg>
        <pc:spChg chg="add del mod">
          <ac:chgData name="Coufal Petr" userId="76484aeb-9507-44c9-a583-612a370dac90" providerId="ADAL" clId="{7EC9321B-5BB2-45D2-821E-F3001813824A}" dt="2022-10-07T21:34:04.542" v="4576" actId="21"/>
          <ac:spMkLst>
            <pc:docMk/>
            <pc:sldMk cId="3081772043" sldId="262"/>
            <ac:spMk id="18" creationId="{2F629C71-BD3E-66A2-962C-175BAD5A8DCF}"/>
          </ac:spMkLst>
        </pc:spChg>
        <pc:spChg chg="add del mod">
          <ac:chgData name="Coufal Petr" userId="76484aeb-9507-44c9-a583-612a370dac90" providerId="ADAL" clId="{7EC9321B-5BB2-45D2-821E-F3001813824A}" dt="2022-10-07T21:34:04.542" v="4576" actId="21"/>
          <ac:spMkLst>
            <pc:docMk/>
            <pc:sldMk cId="3081772043" sldId="262"/>
            <ac:spMk id="19" creationId="{EAB27503-5904-DFC6-9782-4191F1357D11}"/>
          </ac:spMkLst>
        </pc:spChg>
        <pc:spChg chg="del">
          <ac:chgData name="Coufal Petr" userId="76484aeb-9507-44c9-a583-612a370dac90" providerId="ADAL" clId="{7EC9321B-5BB2-45D2-821E-F3001813824A}" dt="2022-08-09T14:29:24.491" v="1829" actId="26606"/>
          <ac:spMkLst>
            <pc:docMk/>
            <pc:sldMk cId="3081772043" sldId="262"/>
            <ac:spMk id="6162" creationId="{744CAA32-F237-419C-A2DD-43C28D920D3C}"/>
          </ac:spMkLst>
        </pc:spChg>
        <pc:spChg chg="add del">
          <ac:chgData name="Coufal Petr" userId="76484aeb-9507-44c9-a583-612a370dac90" providerId="ADAL" clId="{7EC9321B-5BB2-45D2-821E-F3001813824A}" dt="2022-10-07T21:34:24.302" v="4577" actId="26606"/>
          <ac:spMkLst>
            <pc:docMk/>
            <pc:sldMk cId="3081772043" sldId="262"/>
            <ac:spMk id="7177" creationId="{744CAA32-F237-419C-A2DD-43C28D920D3C}"/>
          </ac:spMkLst>
        </pc:spChg>
        <pc:spChg chg="add">
          <ac:chgData name="Coufal Petr" userId="76484aeb-9507-44c9-a583-612a370dac90" providerId="ADAL" clId="{7EC9321B-5BB2-45D2-821E-F3001813824A}" dt="2022-10-07T21:34:24.302" v="4577" actId="26606"/>
          <ac:spMkLst>
            <pc:docMk/>
            <pc:sldMk cId="3081772043" sldId="262"/>
            <ac:spMk id="7184" creationId="{744CAA32-F237-419C-A2DD-43C28D920D3C}"/>
          </ac:spMkLst>
        </pc:spChg>
        <pc:picChg chg="del">
          <ac:chgData name="Coufal Petr" userId="76484aeb-9507-44c9-a583-612a370dac90" providerId="ADAL" clId="{7EC9321B-5BB2-45D2-821E-F3001813824A}" dt="2022-08-09T14:28:21.078" v="1820" actId="478"/>
          <ac:picMkLst>
            <pc:docMk/>
            <pc:sldMk cId="3081772043" sldId="262"/>
            <ac:picMk id="6146" creationId="{C9F97828-08D2-4FEA-9D07-F4EB61C7B510}"/>
          </ac:picMkLst>
        </pc:picChg>
        <pc:picChg chg="del">
          <ac:chgData name="Coufal Petr" userId="76484aeb-9507-44c9-a583-612a370dac90" providerId="ADAL" clId="{7EC9321B-5BB2-45D2-821E-F3001813824A}" dt="2022-08-09T14:28:19.881" v="1818" actId="478"/>
          <ac:picMkLst>
            <pc:docMk/>
            <pc:sldMk cId="3081772043" sldId="262"/>
            <ac:picMk id="6148" creationId="{6DCD39C5-EE27-B312-E59C-C50812976358}"/>
          </ac:picMkLst>
        </pc:picChg>
        <pc:picChg chg="del">
          <ac:chgData name="Coufal Petr" userId="76484aeb-9507-44c9-a583-612a370dac90" providerId="ADAL" clId="{7EC9321B-5BB2-45D2-821E-F3001813824A}" dt="2022-08-09T14:28:20.471" v="1819" actId="478"/>
          <ac:picMkLst>
            <pc:docMk/>
            <pc:sldMk cId="3081772043" sldId="262"/>
            <ac:picMk id="6150" creationId="{89A44674-4048-AD5B-29CD-6444C50BDD88}"/>
          </ac:picMkLst>
        </pc:picChg>
        <pc:picChg chg="del">
          <ac:chgData name="Coufal Petr" userId="76484aeb-9507-44c9-a583-612a370dac90" providerId="ADAL" clId="{7EC9321B-5BB2-45D2-821E-F3001813824A}" dt="2022-08-09T14:28:18.997" v="1817" actId="478"/>
          <ac:picMkLst>
            <pc:docMk/>
            <pc:sldMk cId="3081772043" sldId="262"/>
            <ac:picMk id="6152" creationId="{5201ED96-A5E0-3CA3-322E-A5FC7386724D}"/>
          </ac:picMkLst>
        </pc:picChg>
        <pc:picChg chg="add mod ord">
          <ac:chgData name="Coufal Petr" userId="76484aeb-9507-44c9-a583-612a370dac90" providerId="ADAL" clId="{7EC9321B-5BB2-45D2-821E-F3001813824A}" dt="2022-10-09T18:21:19.317" v="5434" actId="14100"/>
          <ac:picMkLst>
            <pc:docMk/>
            <pc:sldMk cId="3081772043" sldId="262"/>
            <ac:picMk id="7170" creationId="{6613AA50-34A8-60E3-B8DE-401E0776C252}"/>
          </ac:picMkLst>
        </pc:picChg>
        <pc:picChg chg="add mod">
          <ac:chgData name="Coufal Petr" userId="76484aeb-9507-44c9-a583-612a370dac90" providerId="ADAL" clId="{7EC9321B-5BB2-45D2-821E-F3001813824A}" dt="2022-10-09T18:22:11.579" v="5440" actId="18131"/>
          <ac:picMkLst>
            <pc:docMk/>
            <pc:sldMk cId="3081772043" sldId="262"/>
            <ac:picMk id="7172" creationId="{9C700113-CA8B-001E-1966-C8826CD2C184}"/>
          </ac:picMkLst>
        </pc:picChg>
        <pc:cxnChg chg="del">
          <ac:chgData name="Coufal Petr" userId="76484aeb-9507-44c9-a583-612a370dac90" providerId="ADAL" clId="{7EC9321B-5BB2-45D2-821E-F3001813824A}" dt="2022-08-09T14:29:24.491" v="1829" actId="26606"/>
          <ac:cxnSpMkLst>
            <pc:docMk/>
            <pc:sldMk cId="3081772043" sldId="262"/>
            <ac:cxnSpMk id="6164" creationId="{E16CB74F-F3CC-4B0B-B50E-878BEDB2CF13}"/>
          </ac:cxnSpMkLst>
        </pc:cxnChg>
        <pc:cxnChg chg="add del">
          <ac:chgData name="Coufal Petr" userId="76484aeb-9507-44c9-a583-612a370dac90" providerId="ADAL" clId="{7EC9321B-5BB2-45D2-821E-F3001813824A}" dt="2022-10-07T21:34:24.302" v="4577" actId="26606"/>
          <ac:cxnSpMkLst>
            <pc:docMk/>
            <pc:sldMk cId="3081772043" sldId="262"/>
            <ac:cxnSpMk id="7179" creationId="{A1DB5636-7209-441D-A20B-2A24C54D5CDB}"/>
          </ac:cxnSpMkLst>
        </pc:cxnChg>
        <pc:cxnChg chg="add">
          <ac:chgData name="Coufal Petr" userId="76484aeb-9507-44c9-a583-612a370dac90" providerId="ADAL" clId="{7EC9321B-5BB2-45D2-821E-F3001813824A}" dt="2022-10-07T21:34:24.302" v="4577" actId="26606"/>
          <ac:cxnSpMkLst>
            <pc:docMk/>
            <pc:sldMk cId="3081772043" sldId="262"/>
            <ac:cxnSpMk id="7186" creationId="{A1DB5636-7209-441D-A20B-2A24C54D5CDB}"/>
          </ac:cxnSpMkLst>
        </pc:cxnChg>
      </pc:sldChg>
      <pc:sldChg chg="addSp delSp modSp new mod setBg">
        <pc:chgData name="Coufal Petr" userId="76484aeb-9507-44c9-a583-612a370dac90" providerId="ADAL" clId="{7EC9321B-5BB2-45D2-821E-F3001813824A}" dt="2022-11-12T16:04:59.489" v="6860" actId="1076"/>
        <pc:sldMkLst>
          <pc:docMk/>
          <pc:sldMk cId="2101030382" sldId="263"/>
        </pc:sldMkLst>
        <pc:spChg chg="mod">
          <ac:chgData name="Coufal Petr" userId="76484aeb-9507-44c9-a583-612a370dac90" providerId="ADAL" clId="{7EC9321B-5BB2-45D2-821E-F3001813824A}" dt="2022-11-12T16:04:53.407" v="6859" actId="20577"/>
          <ac:spMkLst>
            <pc:docMk/>
            <pc:sldMk cId="2101030382" sldId="263"/>
            <ac:spMk id="2" creationId="{D6DF200A-FE5D-9320-C709-F0BF6432F49F}"/>
          </ac:spMkLst>
        </pc:spChg>
        <pc:spChg chg="mod">
          <ac:chgData name="Coufal Petr" userId="76484aeb-9507-44c9-a583-612a370dac90" providerId="ADAL" clId="{7EC9321B-5BB2-45D2-821E-F3001813824A}" dt="2022-11-12T16:04:59.489" v="6860" actId="1076"/>
          <ac:spMkLst>
            <pc:docMk/>
            <pc:sldMk cId="2101030382" sldId="263"/>
            <ac:spMk id="3" creationId="{D0A83994-01E9-4721-DA6E-DF55DCAD1D17}"/>
          </ac:spMkLst>
        </pc:spChg>
        <pc:spChg chg="add del mod">
          <ac:chgData name="Coufal Petr" userId="76484aeb-9507-44c9-a583-612a370dac90" providerId="ADAL" clId="{7EC9321B-5BB2-45D2-821E-F3001813824A}" dt="2022-08-10T11:13:20.624" v="2484" actId="21"/>
          <ac:spMkLst>
            <pc:docMk/>
            <pc:sldMk cId="2101030382" sldId="263"/>
            <ac:spMk id="9" creationId="{9ABEFABB-048F-0EC1-1586-65CC9321E4FC}"/>
          </ac:spMkLst>
        </pc:spChg>
        <pc:spChg chg="add del mod">
          <ac:chgData name="Coufal Petr" userId="76484aeb-9507-44c9-a583-612a370dac90" providerId="ADAL" clId="{7EC9321B-5BB2-45D2-821E-F3001813824A}" dt="2022-08-10T11:13:20.624" v="2484" actId="21"/>
          <ac:spMkLst>
            <pc:docMk/>
            <pc:sldMk cId="2101030382" sldId="263"/>
            <ac:spMk id="10" creationId="{90D5E5B8-04D1-FFA5-BBBC-1AFD88F06133}"/>
          </ac:spMkLst>
        </pc:spChg>
        <pc:spChg chg="add mod">
          <ac:chgData name="Coufal Petr" userId="76484aeb-9507-44c9-a583-612a370dac90" providerId="ADAL" clId="{7EC9321B-5BB2-45D2-821E-F3001813824A}" dt="2022-08-10T11:13:39.391" v="2489"/>
          <ac:spMkLst>
            <pc:docMk/>
            <pc:sldMk cId="2101030382" sldId="263"/>
            <ac:spMk id="13" creationId="{27934327-B8C3-9EF6-CEAC-11EBF95FB4E8}"/>
          </ac:spMkLst>
        </pc:spChg>
        <pc:spChg chg="add mod">
          <ac:chgData name="Coufal Petr" userId="76484aeb-9507-44c9-a583-612a370dac90" providerId="ADAL" clId="{7EC9321B-5BB2-45D2-821E-F3001813824A}" dt="2022-08-10T11:13:39.391" v="2489"/>
          <ac:spMkLst>
            <pc:docMk/>
            <pc:sldMk cId="2101030382" sldId="263"/>
            <ac:spMk id="14" creationId="{FB48DF49-1EA3-369E-3570-A6D56E291655}"/>
          </ac:spMkLst>
        </pc:spChg>
        <pc:spChg chg="add">
          <ac:chgData name="Coufal Petr" userId="76484aeb-9507-44c9-a583-612a370dac90" providerId="ADAL" clId="{7EC9321B-5BB2-45D2-821E-F3001813824A}" dt="2022-08-10T11:13:29.350" v="2485" actId="26606"/>
          <ac:spMkLst>
            <pc:docMk/>
            <pc:sldMk cId="2101030382" sldId="263"/>
            <ac:spMk id="8198" creationId="{744CAA32-F237-419C-A2DD-43C28D920D3C}"/>
          </ac:spMkLst>
        </pc:spChg>
        <pc:spChg chg="add del">
          <ac:chgData name="Coufal Petr" userId="76484aeb-9507-44c9-a583-612a370dac90" providerId="ADAL" clId="{7EC9321B-5BB2-45D2-821E-F3001813824A}" dt="2022-08-09T14:40:31.857" v="2152" actId="26606"/>
          <ac:spMkLst>
            <pc:docMk/>
            <pc:sldMk cId="2101030382" sldId="263"/>
            <ac:spMk id="8203" creationId="{CFD1D2CD-954D-4C4D-B505-05EAD159B230}"/>
          </ac:spMkLst>
        </pc:spChg>
        <pc:picChg chg="add mod">
          <ac:chgData name="Coufal Petr" userId="76484aeb-9507-44c9-a583-612a370dac90" providerId="ADAL" clId="{7EC9321B-5BB2-45D2-821E-F3001813824A}" dt="2022-10-08T10:42:43.059" v="4666" actId="1076"/>
          <ac:picMkLst>
            <pc:docMk/>
            <pc:sldMk cId="2101030382" sldId="263"/>
            <ac:picMk id="7170" creationId="{1C836E2C-1A0A-83BD-242D-64120F326336}"/>
          </ac:picMkLst>
        </pc:picChg>
        <pc:picChg chg="add mod">
          <ac:chgData name="Coufal Petr" userId="76484aeb-9507-44c9-a583-612a370dac90" providerId="ADAL" clId="{7EC9321B-5BB2-45D2-821E-F3001813824A}" dt="2022-08-10T11:13:29.350" v="2485" actId="26606"/>
          <ac:picMkLst>
            <pc:docMk/>
            <pc:sldMk cId="2101030382" sldId="263"/>
            <ac:picMk id="8194" creationId="{38FDEC23-F6B5-41FB-E58E-5888501C1BCC}"/>
          </ac:picMkLst>
        </pc:picChg>
        <pc:picChg chg="add mod">
          <ac:chgData name="Coufal Petr" userId="76484aeb-9507-44c9-a583-612a370dac90" providerId="ADAL" clId="{7EC9321B-5BB2-45D2-821E-F3001813824A}" dt="2022-08-10T11:13:29.350" v="2485" actId="26606"/>
          <ac:picMkLst>
            <pc:docMk/>
            <pc:sldMk cId="2101030382" sldId="263"/>
            <ac:picMk id="8196" creationId="{9BC8F5BF-B891-3B71-850A-A6AC351920C9}"/>
          </ac:picMkLst>
        </pc:picChg>
        <pc:cxnChg chg="add">
          <ac:chgData name="Coufal Petr" userId="76484aeb-9507-44c9-a583-612a370dac90" providerId="ADAL" clId="{7EC9321B-5BB2-45D2-821E-F3001813824A}" dt="2022-08-10T11:13:29.350" v="2485" actId="26606"/>
          <ac:cxnSpMkLst>
            <pc:docMk/>
            <pc:sldMk cId="2101030382" sldId="263"/>
            <ac:cxnSpMk id="8199" creationId="{A1DB5636-7209-441D-A20B-2A24C54D5CDB}"/>
          </ac:cxnSpMkLst>
        </pc:cxnChg>
        <pc:cxnChg chg="add del">
          <ac:chgData name="Coufal Petr" userId="76484aeb-9507-44c9-a583-612a370dac90" providerId="ADAL" clId="{7EC9321B-5BB2-45D2-821E-F3001813824A}" dt="2022-08-09T14:40:31.857" v="2152" actId="26606"/>
          <ac:cxnSpMkLst>
            <pc:docMk/>
            <pc:sldMk cId="2101030382" sldId="263"/>
            <ac:cxnSpMk id="8201" creationId="{F209B62C-3402-4623-9A7C-AA048B56F8C3}"/>
          </ac:cxnSpMkLst>
        </pc:cxnChg>
        <pc:cxnChg chg="add del">
          <ac:chgData name="Coufal Petr" userId="76484aeb-9507-44c9-a583-612a370dac90" providerId="ADAL" clId="{7EC9321B-5BB2-45D2-821E-F3001813824A}" dt="2022-08-09T14:40:31.857" v="2152" actId="26606"/>
          <ac:cxnSpMkLst>
            <pc:docMk/>
            <pc:sldMk cId="2101030382" sldId="263"/>
            <ac:cxnSpMk id="8205" creationId="{D132AEA7-A24A-45A9-BF8F-D0AFF34DF68C}"/>
          </ac:cxnSpMkLst>
        </pc:cxnChg>
      </pc:sldChg>
      <pc:sldChg chg="addSp delSp modSp add mod setBg">
        <pc:chgData name="Coufal Petr" userId="76484aeb-9507-44c9-a583-612a370dac90" providerId="ADAL" clId="{7EC9321B-5BB2-45D2-821E-F3001813824A}" dt="2022-11-12T16:05:26.050" v="6862" actId="207"/>
        <pc:sldMkLst>
          <pc:docMk/>
          <pc:sldMk cId="733566796" sldId="264"/>
        </pc:sldMkLst>
        <pc:spChg chg="mod">
          <ac:chgData name="Coufal Petr" userId="76484aeb-9507-44c9-a583-612a370dac90" providerId="ADAL" clId="{7EC9321B-5BB2-45D2-821E-F3001813824A}" dt="2022-10-08T15:08:46.815" v="5048" actId="1076"/>
          <ac:spMkLst>
            <pc:docMk/>
            <pc:sldMk cId="733566796" sldId="264"/>
            <ac:spMk id="2" creationId="{D6DF200A-FE5D-9320-C709-F0BF6432F49F}"/>
          </ac:spMkLst>
        </pc:spChg>
        <pc:spChg chg="mod ord">
          <ac:chgData name="Coufal Petr" userId="76484aeb-9507-44c9-a583-612a370dac90" providerId="ADAL" clId="{7EC9321B-5BB2-45D2-821E-F3001813824A}" dt="2022-11-12T16:05:26.050" v="6862" actId="207"/>
          <ac:spMkLst>
            <pc:docMk/>
            <pc:sldMk cId="733566796" sldId="264"/>
            <ac:spMk id="3" creationId="{D0A83994-01E9-4721-DA6E-DF55DCAD1D17}"/>
          </ac:spMkLst>
        </pc:spChg>
        <pc:spChg chg="add mod">
          <ac:chgData name="Coufal Petr" userId="76484aeb-9507-44c9-a583-612a370dac90" providerId="ADAL" clId="{7EC9321B-5BB2-45D2-821E-F3001813824A}" dt="2022-10-08T15:06:15.014" v="5024" actId="1076"/>
          <ac:spMkLst>
            <pc:docMk/>
            <pc:sldMk cId="733566796" sldId="264"/>
            <ac:spMk id="4" creationId="{85BAC4C8-68E4-2D06-3C44-7C59CED79566}"/>
          </ac:spMkLst>
        </pc:spChg>
        <pc:spChg chg="add mod">
          <ac:chgData name="Coufal Petr" userId="76484aeb-9507-44c9-a583-612a370dac90" providerId="ADAL" clId="{7EC9321B-5BB2-45D2-821E-F3001813824A}" dt="2022-10-08T11:06:54.298" v="4885" actId="1076"/>
          <ac:spMkLst>
            <pc:docMk/>
            <pc:sldMk cId="733566796" sldId="264"/>
            <ac:spMk id="5" creationId="{EA453031-7B81-3D78-E030-9A02E713B593}"/>
          </ac:spMkLst>
        </pc:spChg>
        <pc:spChg chg="add mod">
          <ac:chgData name="Coufal Petr" userId="76484aeb-9507-44c9-a583-612a370dac90" providerId="ADAL" clId="{7EC9321B-5BB2-45D2-821E-F3001813824A}" dt="2022-10-08T11:06:58.740" v="4886" actId="1076"/>
          <ac:spMkLst>
            <pc:docMk/>
            <pc:sldMk cId="733566796" sldId="264"/>
            <ac:spMk id="6" creationId="{48A129BC-F0C5-CAC1-5748-1F17C11B1E82}"/>
          </ac:spMkLst>
        </pc:spChg>
        <pc:spChg chg="add mod">
          <ac:chgData name="Coufal Petr" userId="76484aeb-9507-44c9-a583-612a370dac90" providerId="ADAL" clId="{7EC9321B-5BB2-45D2-821E-F3001813824A}" dt="2022-10-08T11:06:45.246" v="4883" actId="1076"/>
          <ac:spMkLst>
            <pc:docMk/>
            <pc:sldMk cId="733566796" sldId="264"/>
            <ac:spMk id="7" creationId="{7A4BD597-0058-73C4-1BF2-BFCD29B77F7A}"/>
          </ac:spMkLst>
        </pc:spChg>
        <pc:spChg chg="add del mod">
          <ac:chgData name="Coufal Petr" userId="76484aeb-9507-44c9-a583-612a370dac90" providerId="ADAL" clId="{7EC9321B-5BB2-45D2-821E-F3001813824A}" dt="2022-10-08T11:05:02.989" v="4855" actId="21"/>
          <ac:spMkLst>
            <pc:docMk/>
            <pc:sldMk cId="733566796" sldId="264"/>
            <ac:spMk id="11" creationId="{80DC2176-C6B7-82FA-DD67-05CC333CD717}"/>
          </ac:spMkLst>
        </pc:spChg>
        <pc:spChg chg="add del mod">
          <ac:chgData name="Coufal Petr" userId="76484aeb-9507-44c9-a583-612a370dac90" providerId="ADAL" clId="{7EC9321B-5BB2-45D2-821E-F3001813824A}" dt="2022-10-08T11:05:02.989" v="4855" actId="21"/>
          <ac:spMkLst>
            <pc:docMk/>
            <pc:sldMk cId="733566796" sldId="264"/>
            <ac:spMk id="12" creationId="{F39BADED-C89F-79DC-96D1-F901CAA13401}"/>
          </ac:spMkLst>
        </pc:spChg>
        <pc:spChg chg="add del mod">
          <ac:chgData name="Coufal Petr" userId="76484aeb-9507-44c9-a583-612a370dac90" providerId="ADAL" clId="{7EC9321B-5BB2-45D2-821E-F3001813824A}" dt="2022-10-08T11:05:02.989" v="4855" actId="21"/>
          <ac:spMkLst>
            <pc:docMk/>
            <pc:sldMk cId="733566796" sldId="264"/>
            <ac:spMk id="13" creationId="{16729195-E7B3-1E8A-ABC2-7C68449500A2}"/>
          </ac:spMkLst>
        </pc:spChg>
        <pc:spChg chg="add del mod">
          <ac:chgData name="Coufal Petr" userId="76484aeb-9507-44c9-a583-612a370dac90" providerId="ADAL" clId="{7EC9321B-5BB2-45D2-821E-F3001813824A}" dt="2022-10-08T11:05:02.989" v="4855" actId="21"/>
          <ac:spMkLst>
            <pc:docMk/>
            <pc:sldMk cId="733566796" sldId="264"/>
            <ac:spMk id="14" creationId="{3D305F24-EA6D-88A3-302B-AD95F0923567}"/>
          </ac:spMkLst>
        </pc:spChg>
        <pc:spChg chg="add del">
          <ac:chgData name="Coufal Petr" userId="76484aeb-9507-44c9-a583-612a370dac90" providerId="ADAL" clId="{7EC9321B-5BB2-45D2-821E-F3001813824A}" dt="2022-10-08T11:05:20.061" v="4856" actId="26606"/>
          <ac:spMkLst>
            <pc:docMk/>
            <pc:sldMk cId="733566796" sldId="264"/>
            <ac:spMk id="9231" creationId="{744CAA32-F237-419C-A2DD-43C28D920D3C}"/>
          </ac:spMkLst>
        </pc:spChg>
        <pc:spChg chg="add">
          <ac:chgData name="Coufal Petr" userId="76484aeb-9507-44c9-a583-612a370dac90" providerId="ADAL" clId="{7EC9321B-5BB2-45D2-821E-F3001813824A}" dt="2022-10-08T11:05:20.061" v="4856" actId="26606"/>
          <ac:spMkLst>
            <pc:docMk/>
            <pc:sldMk cId="733566796" sldId="264"/>
            <ac:spMk id="9238" creationId="{744CAA32-F237-419C-A2DD-43C28D920D3C}"/>
          </ac:spMkLst>
        </pc:spChg>
        <pc:picChg chg="add mod">
          <ac:chgData name="Coufal Petr" userId="76484aeb-9507-44c9-a583-612a370dac90" providerId="ADAL" clId="{7EC9321B-5BB2-45D2-821E-F3001813824A}" dt="2022-10-08T15:53:12.714" v="5227" actId="1076"/>
          <ac:picMkLst>
            <pc:docMk/>
            <pc:sldMk cId="733566796" sldId="264"/>
            <ac:picMk id="2050" creationId="{57EBA3B8-9737-2D53-0552-C62BA6CD9F1F}"/>
          </ac:picMkLst>
        </pc:picChg>
        <pc:picChg chg="add mod">
          <ac:chgData name="Coufal Petr" userId="76484aeb-9507-44c9-a583-612a370dac90" providerId="ADAL" clId="{7EC9321B-5BB2-45D2-821E-F3001813824A}" dt="2022-10-08T11:05:53.137" v="4859" actId="18131"/>
          <ac:picMkLst>
            <pc:docMk/>
            <pc:sldMk cId="733566796" sldId="264"/>
            <ac:picMk id="5122" creationId="{54BD2246-A57E-521F-7A17-A4FE032F1B4E}"/>
          </ac:picMkLst>
        </pc:picChg>
        <pc:picChg chg="add del mod">
          <ac:chgData name="Coufal Petr" userId="76484aeb-9507-44c9-a583-612a370dac90" providerId="ADAL" clId="{7EC9321B-5BB2-45D2-821E-F3001813824A}" dt="2022-08-10T11:20:31.549" v="2720" actId="478"/>
          <ac:picMkLst>
            <pc:docMk/>
            <pc:sldMk cId="733566796" sldId="264"/>
            <ac:picMk id="9218" creationId="{94D10A8C-1AFD-942B-FA6B-CACB14C10AD2}"/>
          </ac:picMkLst>
        </pc:picChg>
        <pc:picChg chg="add mod">
          <ac:chgData name="Coufal Petr" userId="76484aeb-9507-44c9-a583-612a370dac90" providerId="ADAL" clId="{7EC9321B-5BB2-45D2-821E-F3001813824A}" dt="2022-10-08T11:05:20.061" v="4856" actId="26606"/>
          <ac:picMkLst>
            <pc:docMk/>
            <pc:sldMk cId="733566796" sldId="264"/>
            <ac:picMk id="9220" creationId="{A144A5D7-C16A-4F98-33FE-5BD101897C35}"/>
          </ac:picMkLst>
        </pc:picChg>
        <pc:picChg chg="add mod">
          <ac:chgData name="Coufal Petr" userId="76484aeb-9507-44c9-a583-612a370dac90" providerId="ADAL" clId="{7EC9321B-5BB2-45D2-821E-F3001813824A}" dt="2022-10-08T11:06:49.569" v="4884" actId="1076"/>
          <ac:picMkLst>
            <pc:docMk/>
            <pc:sldMk cId="733566796" sldId="264"/>
            <ac:picMk id="9222" creationId="{B459D994-3A70-09F0-E89B-1C46B314923E}"/>
          </ac:picMkLst>
        </pc:picChg>
        <pc:picChg chg="add mod ord">
          <ac:chgData name="Coufal Petr" userId="76484aeb-9507-44c9-a583-612a370dac90" providerId="ADAL" clId="{7EC9321B-5BB2-45D2-821E-F3001813824A}" dt="2022-10-08T11:05:20.061" v="4856" actId="26606"/>
          <ac:picMkLst>
            <pc:docMk/>
            <pc:sldMk cId="733566796" sldId="264"/>
            <ac:picMk id="9224" creationId="{F9A2BFFB-D945-422C-DF47-1B1C71CC4311}"/>
          </ac:picMkLst>
        </pc:picChg>
        <pc:picChg chg="add del mod ord">
          <ac:chgData name="Coufal Petr" userId="76484aeb-9507-44c9-a583-612a370dac90" providerId="ADAL" clId="{7EC9321B-5BB2-45D2-821E-F3001813824A}" dt="2022-10-08T11:04:17.890" v="4839" actId="21"/>
          <ac:picMkLst>
            <pc:docMk/>
            <pc:sldMk cId="733566796" sldId="264"/>
            <ac:picMk id="9226" creationId="{9A47C55D-7C1C-72C3-AE72-B6A2A4075389}"/>
          </ac:picMkLst>
        </pc:picChg>
        <pc:cxnChg chg="add del">
          <ac:chgData name="Coufal Petr" userId="76484aeb-9507-44c9-a583-612a370dac90" providerId="ADAL" clId="{7EC9321B-5BB2-45D2-821E-F3001813824A}" dt="2022-10-08T11:05:20.061" v="4856" actId="26606"/>
          <ac:cxnSpMkLst>
            <pc:docMk/>
            <pc:sldMk cId="733566796" sldId="264"/>
            <ac:cxnSpMk id="9233" creationId="{5F36BA04-2CA4-4727-91BA-40C378D1403F}"/>
          </ac:cxnSpMkLst>
        </pc:cxnChg>
        <pc:cxnChg chg="add">
          <ac:chgData name="Coufal Petr" userId="76484aeb-9507-44c9-a583-612a370dac90" providerId="ADAL" clId="{7EC9321B-5BB2-45D2-821E-F3001813824A}" dt="2022-10-08T11:05:20.061" v="4856" actId="26606"/>
          <ac:cxnSpMkLst>
            <pc:docMk/>
            <pc:sldMk cId="733566796" sldId="264"/>
            <ac:cxnSpMk id="9240" creationId="{5F36BA04-2CA4-4727-91BA-40C378D1403F}"/>
          </ac:cxnSpMkLst>
        </pc:cxnChg>
      </pc:sldChg>
      <pc:sldChg chg="addSp modSp new mod setBg">
        <pc:chgData name="Coufal Petr" userId="76484aeb-9507-44c9-a583-612a370dac90" providerId="ADAL" clId="{7EC9321B-5BB2-45D2-821E-F3001813824A}" dt="2022-11-12T16:06:53.192" v="6871" actId="14100"/>
        <pc:sldMkLst>
          <pc:docMk/>
          <pc:sldMk cId="2458326165" sldId="265"/>
        </pc:sldMkLst>
        <pc:spChg chg="mod">
          <ac:chgData name="Coufal Petr" userId="76484aeb-9507-44c9-a583-612a370dac90" providerId="ADAL" clId="{7EC9321B-5BB2-45D2-821E-F3001813824A}" dt="2022-11-12T16:06:22.835" v="6867" actId="1076"/>
          <ac:spMkLst>
            <pc:docMk/>
            <pc:sldMk cId="2458326165" sldId="265"/>
            <ac:spMk id="2" creationId="{1CB7E747-D5D1-942D-3852-FFD18876185C}"/>
          </ac:spMkLst>
        </pc:spChg>
        <pc:spChg chg="mod">
          <ac:chgData name="Coufal Petr" userId="76484aeb-9507-44c9-a583-612a370dac90" providerId="ADAL" clId="{7EC9321B-5BB2-45D2-821E-F3001813824A}" dt="2022-11-12T16:06:36.924" v="6869" actId="1076"/>
          <ac:spMkLst>
            <pc:docMk/>
            <pc:sldMk cId="2458326165" sldId="265"/>
            <ac:spMk id="3" creationId="{CD7B5D7F-90EE-BEE7-DC61-81EE0EB56C07}"/>
          </ac:spMkLst>
        </pc:spChg>
        <pc:spChg chg="add mod">
          <ac:chgData name="Coufal Petr" userId="76484aeb-9507-44c9-a583-612a370dac90" providerId="ADAL" clId="{7EC9321B-5BB2-45D2-821E-F3001813824A}" dt="2022-11-12T16:06:34.053" v="6868" actId="1076"/>
          <ac:spMkLst>
            <pc:docMk/>
            <pc:sldMk cId="2458326165" sldId="265"/>
            <ac:spMk id="11" creationId="{91FBF669-DBAC-0462-B2DA-684C1D2F2B27}"/>
          </ac:spMkLst>
        </pc:spChg>
        <pc:spChg chg="add">
          <ac:chgData name="Coufal Petr" userId="76484aeb-9507-44c9-a583-612a370dac90" providerId="ADAL" clId="{7EC9321B-5BB2-45D2-821E-F3001813824A}" dt="2022-08-09T14:49:21.209" v="2184" actId="26606"/>
          <ac:spMkLst>
            <pc:docMk/>
            <pc:sldMk cId="2458326165" sldId="265"/>
            <ac:spMk id="10251" creationId="{744CAA32-F237-419C-A2DD-43C28D920D3C}"/>
          </ac:spMkLst>
        </pc:spChg>
        <pc:picChg chg="add mod">
          <ac:chgData name="Coufal Petr" userId="76484aeb-9507-44c9-a583-612a370dac90" providerId="ADAL" clId="{7EC9321B-5BB2-45D2-821E-F3001813824A}" dt="2022-10-09T17:30:19.419" v="5397" actId="1076"/>
          <ac:picMkLst>
            <pc:docMk/>
            <pc:sldMk cId="2458326165" sldId="265"/>
            <ac:picMk id="10242" creationId="{A44D7709-E3B1-1A06-EEE0-141C6BD3D373}"/>
          </ac:picMkLst>
        </pc:picChg>
        <pc:picChg chg="add mod">
          <ac:chgData name="Coufal Petr" userId="76484aeb-9507-44c9-a583-612a370dac90" providerId="ADAL" clId="{7EC9321B-5BB2-45D2-821E-F3001813824A}" dt="2022-08-09T14:49:21.209" v="2184" actId="26606"/>
          <ac:picMkLst>
            <pc:docMk/>
            <pc:sldMk cId="2458326165" sldId="265"/>
            <ac:picMk id="10244" creationId="{1FCC709D-3B62-7C7C-067A-265CCE29CEA2}"/>
          </ac:picMkLst>
        </pc:picChg>
        <pc:picChg chg="add mod ord">
          <ac:chgData name="Coufal Petr" userId="76484aeb-9507-44c9-a583-612a370dac90" providerId="ADAL" clId="{7EC9321B-5BB2-45D2-821E-F3001813824A}" dt="2022-10-09T17:30:24.287" v="5399" actId="14100"/>
          <ac:picMkLst>
            <pc:docMk/>
            <pc:sldMk cId="2458326165" sldId="265"/>
            <ac:picMk id="10246" creationId="{0509EB2E-EB74-7AE3-2F20-1358B9E3A717}"/>
          </ac:picMkLst>
        </pc:picChg>
        <pc:picChg chg="add mod">
          <ac:chgData name="Coufal Petr" userId="76484aeb-9507-44c9-a583-612a370dac90" providerId="ADAL" clId="{7EC9321B-5BB2-45D2-821E-F3001813824A}" dt="2022-11-12T16:06:53.192" v="6871" actId="14100"/>
          <ac:picMkLst>
            <pc:docMk/>
            <pc:sldMk cId="2458326165" sldId="265"/>
            <ac:picMk id="10248" creationId="{DA0CC5FE-56AD-AA8A-9EC7-91C0533004F2}"/>
          </ac:picMkLst>
        </pc:picChg>
        <pc:cxnChg chg="add">
          <ac:chgData name="Coufal Petr" userId="76484aeb-9507-44c9-a583-612a370dac90" providerId="ADAL" clId="{7EC9321B-5BB2-45D2-821E-F3001813824A}" dt="2022-08-09T14:49:21.209" v="2184" actId="26606"/>
          <ac:cxnSpMkLst>
            <pc:docMk/>
            <pc:sldMk cId="2458326165" sldId="265"/>
            <ac:cxnSpMk id="10253" creationId="{E16CB74F-F3CC-4B0B-B50E-878BEDB2CF13}"/>
          </ac:cxnSpMkLst>
        </pc:cxnChg>
      </pc:sldChg>
      <pc:sldChg chg="addSp delSp modSp new mod setBg">
        <pc:chgData name="Coufal Petr" userId="76484aeb-9507-44c9-a583-612a370dac90" providerId="ADAL" clId="{7EC9321B-5BB2-45D2-821E-F3001813824A}" dt="2022-10-16T17:31:29.072" v="6164" actId="21"/>
        <pc:sldMkLst>
          <pc:docMk/>
          <pc:sldMk cId="3364052970" sldId="266"/>
        </pc:sldMkLst>
        <pc:spChg chg="mod">
          <ac:chgData name="Coufal Petr" userId="76484aeb-9507-44c9-a583-612a370dac90" providerId="ADAL" clId="{7EC9321B-5BB2-45D2-821E-F3001813824A}" dt="2022-08-10T11:58:26.240" v="3102" actId="1076"/>
          <ac:spMkLst>
            <pc:docMk/>
            <pc:sldMk cId="3364052970" sldId="266"/>
            <ac:spMk id="2" creationId="{F4580E23-9817-E8FC-ADAF-90E4990B930B}"/>
          </ac:spMkLst>
        </pc:spChg>
        <pc:spChg chg="mod">
          <ac:chgData name="Coufal Petr" userId="76484aeb-9507-44c9-a583-612a370dac90" providerId="ADAL" clId="{7EC9321B-5BB2-45D2-821E-F3001813824A}" dt="2022-08-10T11:58:34.986" v="3130" actId="1038"/>
          <ac:spMkLst>
            <pc:docMk/>
            <pc:sldMk cId="3364052970" sldId="266"/>
            <ac:spMk id="3" creationId="{147BD5B0-D300-7A9F-18A5-421C25B8724A}"/>
          </ac:spMkLst>
        </pc:spChg>
        <pc:spChg chg="add mod">
          <ac:chgData name="Coufal Petr" userId="76484aeb-9507-44c9-a583-612a370dac90" providerId="ADAL" clId="{7EC9321B-5BB2-45D2-821E-F3001813824A}" dt="2022-08-10T11:58:34.986" v="3130" actId="1038"/>
          <ac:spMkLst>
            <pc:docMk/>
            <pc:sldMk cId="3364052970" sldId="266"/>
            <ac:spMk id="8" creationId="{44F0447F-BAEA-834F-8C6C-504BC95F3CE0}"/>
          </ac:spMkLst>
        </pc:spChg>
        <pc:spChg chg="add">
          <ac:chgData name="Coufal Petr" userId="76484aeb-9507-44c9-a583-612a370dac90" providerId="ADAL" clId="{7EC9321B-5BB2-45D2-821E-F3001813824A}" dt="2022-08-10T11:54:29.912" v="3023" actId="26606"/>
          <ac:spMkLst>
            <pc:docMk/>
            <pc:sldMk cId="3364052970" sldId="266"/>
            <ac:spMk id="11271" creationId="{744CAA32-F237-419C-A2DD-43C28D920D3C}"/>
          </ac:spMkLst>
        </pc:spChg>
        <pc:picChg chg="add del mod">
          <ac:chgData name="Coufal Petr" userId="76484aeb-9507-44c9-a583-612a370dac90" providerId="ADAL" clId="{7EC9321B-5BB2-45D2-821E-F3001813824A}" dt="2022-10-16T17:31:29.072" v="6164" actId="21"/>
          <ac:picMkLst>
            <pc:docMk/>
            <pc:sldMk cId="3364052970" sldId="266"/>
            <ac:picMk id="2050" creationId="{6BE0395A-449B-630D-4CF7-2F89C2C1D559}"/>
          </ac:picMkLst>
        </pc:picChg>
        <pc:picChg chg="add del mod">
          <ac:chgData name="Coufal Petr" userId="76484aeb-9507-44c9-a583-612a370dac90" providerId="ADAL" clId="{7EC9321B-5BB2-45D2-821E-F3001813824A}" dt="2022-08-10T11:56:16.067" v="3037" actId="478"/>
          <ac:picMkLst>
            <pc:docMk/>
            <pc:sldMk cId="3364052970" sldId="266"/>
            <ac:picMk id="11266" creationId="{71B39E81-81D2-0BDB-6342-ADD8A17B1AE3}"/>
          </ac:picMkLst>
        </pc:picChg>
        <pc:picChg chg="add mod">
          <ac:chgData name="Coufal Petr" userId="76484aeb-9507-44c9-a583-612a370dac90" providerId="ADAL" clId="{7EC9321B-5BB2-45D2-821E-F3001813824A}" dt="2022-08-10T11:56:30.180" v="3039" actId="1076"/>
          <ac:picMkLst>
            <pc:docMk/>
            <pc:sldMk cId="3364052970" sldId="266"/>
            <ac:picMk id="11268" creationId="{C5329B15-5BB0-1683-BAF5-6C7DD65DFC2E}"/>
          </ac:picMkLst>
        </pc:picChg>
        <pc:cxnChg chg="add">
          <ac:chgData name="Coufal Petr" userId="76484aeb-9507-44c9-a583-612a370dac90" providerId="ADAL" clId="{7EC9321B-5BB2-45D2-821E-F3001813824A}" dt="2022-08-10T11:54:29.912" v="3023" actId="26606"/>
          <ac:cxnSpMkLst>
            <pc:docMk/>
            <pc:sldMk cId="3364052970" sldId="266"/>
            <ac:cxnSpMk id="11273" creationId="{753FE100-D0AB-4AE2-824B-60CFA31EC6A2}"/>
          </ac:cxnSpMkLst>
        </pc:cxnChg>
      </pc:sldChg>
      <pc:sldChg chg="addSp delSp modSp new mod setBg">
        <pc:chgData name="Coufal Petr" userId="76484aeb-9507-44c9-a583-612a370dac90" providerId="ADAL" clId="{7EC9321B-5BB2-45D2-821E-F3001813824A}" dt="2022-09-14T19:52:20.811" v="4009" actId="20577"/>
        <pc:sldMkLst>
          <pc:docMk/>
          <pc:sldMk cId="2768370907" sldId="267"/>
        </pc:sldMkLst>
        <pc:spChg chg="mod">
          <ac:chgData name="Coufal Petr" userId="76484aeb-9507-44c9-a583-612a370dac90" providerId="ADAL" clId="{7EC9321B-5BB2-45D2-821E-F3001813824A}" dt="2022-09-14T19:51:53.352" v="3998" actId="1076"/>
          <ac:spMkLst>
            <pc:docMk/>
            <pc:sldMk cId="2768370907" sldId="267"/>
            <ac:spMk id="2" creationId="{5F8B5469-DB76-C43F-28C8-A6987ABACD93}"/>
          </ac:spMkLst>
        </pc:spChg>
        <pc:spChg chg="mod ord">
          <ac:chgData name="Coufal Petr" userId="76484aeb-9507-44c9-a583-612a370dac90" providerId="ADAL" clId="{7EC9321B-5BB2-45D2-821E-F3001813824A}" dt="2022-09-14T19:52:20.811" v="4009" actId="20577"/>
          <ac:spMkLst>
            <pc:docMk/>
            <pc:sldMk cId="2768370907" sldId="267"/>
            <ac:spMk id="3" creationId="{13CFE17D-4A3A-411F-3966-270417C43A4F}"/>
          </ac:spMkLst>
        </pc:spChg>
        <pc:spChg chg="add del">
          <ac:chgData name="Coufal Petr" userId="76484aeb-9507-44c9-a583-612a370dac90" providerId="ADAL" clId="{7EC9321B-5BB2-45D2-821E-F3001813824A}" dt="2022-08-10T12:55:06.282" v="3325" actId="26606"/>
          <ac:spMkLst>
            <pc:docMk/>
            <pc:sldMk cId="2768370907" sldId="267"/>
            <ac:spMk id="12295" creationId="{744CAA32-F237-419C-A2DD-43C28D920D3C}"/>
          </ac:spMkLst>
        </pc:spChg>
        <pc:spChg chg="add">
          <ac:chgData name="Coufal Petr" userId="76484aeb-9507-44c9-a583-612a370dac90" providerId="ADAL" clId="{7EC9321B-5BB2-45D2-821E-F3001813824A}" dt="2022-08-10T12:55:06.282" v="3325" actId="26606"/>
          <ac:spMkLst>
            <pc:docMk/>
            <pc:sldMk cId="2768370907" sldId="267"/>
            <ac:spMk id="12302" creationId="{744CAA32-F237-419C-A2DD-43C28D920D3C}"/>
          </ac:spMkLst>
        </pc:spChg>
        <pc:picChg chg="add mod">
          <ac:chgData name="Coufal Petr" userId="76484aeb-9507-44c9-a583-612a370dac90" providerId="ADAL" clId="{7EC9321B-5BB2-45D2-821E-F3001813824A}" dt="2022-08-10T12:55:06.282" v="3325" actId="26606"/>
          <ac:picMkLst>
            <pc:docMk/>
            <pc:sldMk cId="2768370907" sldId="267"/>
            <ac:picMk id="12290" creationId="{8DC35AAB-119E-0D33-30CE-64E86E18CCD9}"/>
          </ac:picMkLst>
        </pc:picChg>
        <pc:cxnChg chg="add del">
          <ac:chgData name="Coufal Petr" userId="76484aeb-9507-44c9-a583-612a370dac90" providerId="ADAL" clId="{7EC9321B-5BB2-45D2-821E-F3001813824A}" dt="2022-08-10T12:55:06.282" v="3325" actId="26606"/>
          <ac:cxnSpMkLst>
            <pc:docMk/>
            <pc:sldMk cId="2768370907" sldId="267"/>
            <ac:cxnSpMk id="12297" creationId="{753FE100-D0AB-4AE2-824B-60CFA31EC6A2}"/>
          </ac:cxnSpMkLst>
        </pc:cxnChg>
        <pc:cxnChg chg="add">
          <ac:chgData name="Coufal Petr" userId="76484aeb-9507-44c9-a583-612a370dac90" providerId="ADAL" clId="{7EC9321B-5BB2-45D2-821E-F3001813824A}" dt="2022-08-10T12:55:06.282" v="3325" actId="26606"/>
          <ac:cxnSpMkLst>
            <pc:docMk/>
            <pc:sldMk cId="2768370907" sldId="267"/>
            <ac:cxnSpMk id="12304" creationId="{691422F5-4221-4812-AFD9-5479C6D60AD9}"/>
          </ac:cxnSpMkLst>
        </pc:cxnChg>
      </pc:sldChg>
      <pc:sldChg chg="addSp modSp new mod ord setBg">
        <pc:chgData name="Coufal Petr" userId="76484aeb-9507-44c9-a583-612a370dac90" providerId="ADAL" clId="{7EC9321B-5BB2-45D2-821E-F3001813824A}" dt="2022-11-12T16:10:48.894" v="6900"/>
        <pc:sldMkLst>
          <pc:docMk/>
          <pc:sldMk cId="708083754" sldId="268"/>
        </pc:sldMkLst>
        <pc:spChg chg="mod ord">
          <ac:chgData name="Coufal Petr" userId="76484aeb-9507-44c9-a583-612a370dac90" providerId="ADAL" clId="{7EC9321B-5BB2-45D2-821E-F3001813824A}" dt="2022-11-12T16:10:06.958" v="6898" actId="14100"/>
          <ac:spMkLst>
            <pc:docMk/>
            <pc:sldMk cId="708083754" sldId="268"/>
            <ac:spMk id="2" creationId="{8A6ADB6F-233B-C8B0-36D2-54A7EDD30DCD}"/>
          </ac:spMkLst>
        </pc:spChg>
        <pc:spChg chg="mod ord">
          <ac:chgData name="Coufal Petr" userId="76484aeb-9507-44c9-a583-612a370dac90" providerId="ADAL" clId="{7EC9321B-5BB2-45D2-821E-F3001813824A}" dt="2022-11-12T16:09:53.427" v="6891" actId="1076"/>
          <ac:spMkLst>
            <pc:docMk/>
            <pc:sldMk cId="708083754" sldId="268"/>
            <ac:spMk id="3" creationId="{2FAF00A3-BFE9-B851-05DA-C51AE22002BA}"/>
          </ac:spMkLst>
        </pc:spChg>
        <pc:spChg chg="add mod">
          <ac:chgData name="Coufal Petr" userId="76484aeb-9507-44c9-a583-612a370dac90" providerId="ADAL" clId="{7EC9321B-5BB2-45D2-821E-F3001813824A}" dt="2022-10-09T18:59:10.538" v="5763" actId="1076"/>
          <ac:spMkLst>
            <pc:docMk/>
            <pc:sldMk cId="708083754" sldId="268"/>
            <ac:spMk id="5" creationId="{6331113F-584D-714D-16E2-8ACC93B3CE48}"/>
          </ac:spMkLst>
        </pc:spChg>
        <pc:spChg chg="add">
          <ac:chgData name="Coufal Petr" userId="76484aeb-9507-44c9-a583-612a370dac90" providerId="ADAL" clId="{7EC9321B-5BB2-45D2-821E-F3001813824A}" dt="2022-08-13T11:23:04.805" v="3688" actId="26606"/>
          <ac:spMkLst>
            <pc:docMk/>
            <pc:sldMk cId="708083754" sldId="268"/>
            <ac:spMk id="13323" creationId="{744CAA32-F237-419C-A2DD-43C28D920D3C}"/>
          </ac:spMkLst>
        </pc:spChg>
        <pc:picChg chg="add mod">
          <ac:chgData name="Coufal Petr" userId="76484aeb-9507-44c9-a583-612a370dac90" providerId="ADAL" clId="{7EC9321B-5BB2-45D2-821E-F3001813824A}" dt="2022-08-13T11:23:04.805" v="3688" actId="26606"/>
          <ac:picMkLst>
            <pc:docMk/>
            <pc:sldMk cId="708083754" sldId="268"/>
            <ac:picMk id="13314" creationId="{CFCB071D-950E-E1B8-0F14-34D3E4706BE7}"/>
          </ac:picMkLst>
        </pc:picChg>
        <pc:picChg chg="add mod ord">
          <ac:chgData name="Coufal Petr" userId="76484aeb-9507-44c9-a583-612a370dac90" providerId="ADAL" clId="{7EC9321B-5BB2-45D2-821E-F3001813824A}" dt="2022-09-19T19:44:21.716" v="4126" actId="1076"/>
          <ac:picMkLst>
            <pc:docMk/>
            <pc:sldMk cId="708083754" sldId="268"/>
            <ac:picMk id="13316" creationId="{15C204F0-5F6E-817E-121A-F3006AF26369}"/>
          </ac:picMkLst>
        </pc:picChg>
        <pc:picChg chg="add mod">
          <ac:chgData name="Coufal Petr" userId="76484aeb-9507-44c9-a583-612a370dac90" providerId="ADAL" clId="{7EC9321B-5BB2-45D2-821E-F3001813824A}" dt="2022-08-13T11:23:04.805" v="3688" actId="26606"/>
          <ac:picMkLst>
            <pc:docMk/>
            <pc:sldMk cId="708083754" sldId="268"/>
            <ac:picMk id="13318" creationId="{62EA3EB4-EB7C-E0E4-219F-121F03D1BC75}"/>
          </ac:picMkLst>
        </pc:picChg>
        <pc:picChg chg="add mod">
          <ac:chgData name="Coufal Petr" userId="76484aeb-9507-44c9-a583-612a370dac90" providerId="ADAL" clId="{7EC9321B-5BB2-45D2-821E-F3001813824A}" dt="2022-09-19T19:47:25.404" v="4147" actId="1076"/>
          <ac:picMkLst>
            <pc:docMk/>
            <pc:sldMk cId="708083754" sldId="268"/>
            <ac:picMk id="13320" creationId="{FC8298F0-C03F-C38B-A2E5-F0FE53F5C482}"/>
          </ac:picMkLst>
        </pc:picChg>
        <pc:cxnChg chg="add">
          <ac:chgData name="Coufal Petr" userId="76484aeb-9507-44c9-a583-612a370dac90" providerId="ADAL" clId="{7EC9321B-5BB2-45D2-821E-F3001813824A}" dt="2022-08-13T11:23:04.805" v="3688" actId="26606"/>
          <ac:cxnSpMkLst>
            <pc:docMk/>
            <pc:sldMk cId="708083754" sldId="268"/>
            <ac:cxnSpMk id="13325" creationId="{E16CB74F-F3CC-4B0B-B50E-878BEDB2CF13}"/>
          </ac:cxnSpMkLst>
        </pc:cxnChg>
      </pc:sldChg>
      <pc:sldChg chg="addSp delSp modSp add mod setBg delDesignElem">
        <pc:chgData name="Coufal Petr" userId="76484aeb-9507-44c9-a583-612a370dac90" providerId="ADAL" clId="{7EC9321B-5BB2-45D2-821E-F3001813824A}" dt="2022-10-09T18:59:40.400" v="5780" actId="20577"/>
        <pc:sldMkLst>
          <pc:docMk/>
          <pc:sldMk cId="1961618584" sldId="308"/>
        </pc:sldMkLst>
        <pc:spChg chg="mod">
          <ac:chgData name="Coufal Petr" userId="76484aeb-9507-44c9-a583-612a370dac90" providerId="ADAL" clId="{7EC9321B-5BB2-45D2-821E-F3001813824A}" dt="2022-08-14T10:14:57.397" v="3938" actId="20577"/>
          <ac:spMkLst>
            <pc:docMk/>
            <pc:sldMk cId="1961618584" sldId="308"/>
            <ac:spMk id="2" creationId="{D969DFCE-8728-4D4A-93A7-E896FED80011}"/>
          </ac:spMkLst>
        </pc:spChg>
        <pc:spChg chg="mod ord">
          <ac:chgData name="Coufal Petr" userId="76484aeb-9507-44c9-a583-612a370dac90" providerId="ADAL" clId="{7EC9321B-5BB2-45D2-821E-F3001813824A}" dt="2022-10-09T18:59:40.400" v="5780" actId="20577"/>
          <ac:spMkLst>
            <pc:docMk/>
            <pc:sldMk cId="1961618584" sldId="308"/>
            <ac:spMk id="3" creationId="{D8FA1997-EE1A-4835-AEF6-542D37278651}"/>
          </ac:spMkLst>
        </pc:spChg>
        <pc:spChg chg="del">
          <ac:chgData name="Coufal Petr" userId="76484aeb-9507-44c9-a583-612a370dac90" providerId="ADAL" clId="{7EC9321B-5BB2-45D2-821E-F3001813824A}" dt="2022-08-13T10:49:56.700" v="3388"/>
          <ac:spMkLst>
            <pc:docMk/>
            <pc:sldMk cId="1961618584" sldId="308"/>
            <ac:spMk id="192" creationId="{D2B783EE-0239-4717-BBEA-8C9EAC61C824}"/>
          </ac:spMkLst>
        </pc:spChg>
        <pc:spChg chg="del">
          <ac:chgData name="Coufal Petr" userId="76484aeb-9507-44c9-a583-612a370dac90" providerId="ADAL" clId="{7EC9321B-5BB2-45D2-821E-F3001813824A}" dt="2022-08-13T10:49:56.700" v="3388"/>
          <ac:spMkLst>
            <pc:docMk/>
            <pc:sldMk cId="1961618584" sldId="308"/>
            <ac:spMk id="193" creationId="{A7B99495-F43F-4D80-A44F-2CB4764EB90B}"/>
          </ac:spMkLst>
        </pc:spChg>
        <pc:spChg chg="del">
          <ac:chgData name="Coufal Petr" userId="76484aeb-9507-44c9-a583-612a370dac90" providerId="ADAL" clId="{7EC9321B-5BB2-45D2-821E-F3001813824A}" dt="2022-08-13T10:49:56.700" v="3388"/>
          <ac:spMkLst>
            <pc:docMk/>
            <pc:sldMk cId="1961618584" sldId="308"/>
            <ac:spMk id="194" creationId="{70BEB1E7-2F88-40BC-B73D-42E5B6F80BFC}"/>
          </ac:spMkLst>
        </pc:spChg>
        <pc:spChg chg="add">
          <ac:chgData name="Coufal Petr" userId="76484aeb-9507-44c9-a583-612a370dac90" providerId="ADAL" clId="{7EC9321B-5BB2-45D2-821E-F3001813824A}" dt="2022-08-13T11:20:49.112" v="3647" actId="26606"/>
          <ac:spMkLst>
            <pc:docMk/>
            <pc:sldMk cId="1961618584" sldId="308"/>
            <ac:spMk id="14345" creationId="{744CAA32-F237-419C-A2DD-43C28D920D3C}"/>
          </ac:spMkLst>
        </pc:spChg>
        <pc:picChg chg="add del">
          <ac:chgData name="Coufal Petr" userId="76484aeb-9507-44c9-a583-612a370dac90" providerId="ADAL" clId="{7EC9321B-5BB2-45D2-821E-F3001813824A}" dt="2022-08-13T11:20:43.885" v="3646" actId="21"/>
          <ac:picMkLst>
            <pc:docMk/>
            <pc:sldMk cId="1961618584" sldId="308"/>
            <ac:picMk id="4" creationId="{ADEC64FF-DAD2-4EA0-8836-DC8E80653A10}"/>
          </ac:picMkLst>
        </pc:picChg>
        <pc:picChg chg="add mod">
          <ac:chgData name="Coufal Petr" userId="76484aeb-9507-44c9-a583-612a370dac90" providerId="ADAL" clId="{7EC9321B-5BB2-45D2-821E-F3001813824A}" dt="2022-08-14T09:33:07.275" v="3910" actId="14100"/>
          <ac:picMkLst>
            <pc:docMk/>
            <pc:sldMk cId="1961618584" sldId="308"/>
            <ac:picMk id="14" creationId="{2B860CEB-F233-6E4B-0195-31119E0BD820}"/>
          </ac:picMkLst>
        </pc:picChg>
        <pc:picChg chg="mod ord">
          <ac:chgData name="Coufal Petr" userId="76484aeb-9507-44c9-a583-612a370dac90" providerId="ADAL" clId="{7EC9321B-5BB2-45D2-821E-F3001813824A}" dt="2022-08-13T11:22:04.517" v="3666" actId="166"/>
          <ac:picMkLst>
            <pc:docMk/>
            <pc:sldMk cId="1961618584" sldId="308"/>
            <ac:picMk id="13314" creationId="{52C4099F-6163-4331-8C97-D28D3E08E2D9}"/>
          </ac:picMkLst>
        </pc:picChg>
        <pc:picChg chg="mod">
          <ac:chgData name="Coufal Petr" userId="76484aeb-9507-44c9-a583-612a370dac90" providerId="ADAL" clId="{7EC9321B-5BB2-45D2-821E-F3001813824A}" dt="2022-08-13T11:20:49.112" v="3647" actId="26606"/>
          <ac:picMkLst>
            <pc:docMk/>
            <pc:sldMk cId="1961618584" sldId="308"/>
            <ac:picMk id="13316" creationId="{93AB6CFD-1985-4439-9F74-E4A59727EF8B}"/>
          </ac:picMkLst>
        </pc:picChg>
        <pc:picChg chg="add del mod">
          <ac:chgData name="Coufal Petr" userId="76484aeb-9507-44c9-a583-612a370dac90" providerId="ADAL" clId="{7EC9321B-5BB2-45D2-821E-F3001813824A}" dt="2022-08-13T11:22:04.517" v="3666" actId="166"/>
          <ac:picMkLst>
            <pc:docMk/>
            <pc:sldMk cId="1961618584" sldId="308"/>
            <ac:picMk id="14338" creationId="{5DC320CB-DEE3-F4DD-AAE4-FDCAFC25937E}"/>
          </ac:picMkLst>
        </pc:picChg>
        <pc:cxnChg chg="add">
          <ac:chgData name="Coufal Petr" userId="76484aeb-9507-44c9-a583-612a370dac90" providerId="ADAL" clId="{7EC9321B-5BB2-45D2-821E-F3001813824A}" dt="2022-08-13T11:20:49.112" v="3647" actId="26606"/>
          <ac:cxnSpMkLst>
            <pc:docMk/>
            <pc:sldMk cId="1961618584" sldId="308"/>
            <ac:cxnSpMk id="14343" creationId="{F209B62C-3402-4623-9A7C-AA048B56F8C3}"/>
          </ac:cxnSpMkLst>
        </pc:cxnChg>
        <pc:cxnChg chg="add">
          <ac:chgData name="Coufal Petr" userId="76484aeb-9507-44c9-a583-612a370dac90" providerId="ADAL" clId="{7EC9321B-5BB2-45D2-821E-F3001813824A}" dt="2022-08-13T11:20:49.112" v="3647" actId="26606"/>
          <ac:cxnSpMkLst>
            <pc:docMk/>
            <pc:sldMk cId="1961618584" sldId="308"/>
            <ac:cxnSpMk id="14347" creationId="{E16CB74F-F3CC-4B0B-B50E-878BEDB2CF13}"/>
          </ac:cxnSpMkLst>
        </pc:cxnChg>
      </pc:sldChg>
      <pc:sldChg chg="delSp modSp add mod setBg delDesignElem">
        <pc:chgData name="Coufal Petr" userId="76484aeb-9507-44c9-a583-612a370dac90" providerId="ADAL" clId="{7EC9321B-5BB2-45D2-821E-F3001813824A}" dt="2022-08-16T07:22:19.975" v="3946" actId="1076"/>
        <pc:sldMkLst>
          <pc:docMk/>
          <pc:sldMk cId="401227218" sldId="309"/>
        </pc:sldMkLst>
        <pc:spChg chg="mod">
          <ac:chgData name="Coufal Petr" userId="76484aeb-9507-44c9-a583-612a370dac90" providerId="ADAL" clId="{7EC9321B-5BB2-45D2-821E-F3001813824A}" dt="2022-08-16T07:22:19.975" v="3946" actId="1076"/>
          <ac:spMkLst>
            <pc:docMk/>
            <pc:sldMk cId="401227218" sldId="309"/>
            <ac:spMk id="3" creationId="{3336C47E-B997-3777-6860-C958E5B39B8B}"/>
          </ac:spMkLst>
        </pc:spChg>
        <pc:spChg chg="del">
          <ac:chgData name="Coufal Petr" userId="76484aeb-9507-44c9-a583-612a370dac90" providerId="ADAL" clId="{7EC9321B-5BB2-45D2-821E-F3001813824A}" dt="2022-08-14T10:36:43.353" v="3940"/>
          <ac:spMkLst>
            <pc:docMk/>
            <pc:sldMk cId="401227218" sldId="309"/>
            <ac:spMk id="7177" creationId="{579E3846-8D0B-B14A-817A-7FAC9DDAB4D8}"/>
          </ac:spMkLst>
        </pc:spChg>
        <pc:spChg chg="del">
          <ac:chgData name="Coufal Petr" userId="76484aeb-9507-44c9-a583-612a370dac90" providerId="ADAL" clId="{7EC9321B-5BB2-45D2-821E-F3001813824A}" dt="2022-08-14T10:36:43.353" v="3940"/>
          <ac:spMkLst>
            <pc:docMk/>
            <pc:sldMk cId="401227218" sldId="309"/>
            <ac:spMk id="7179" creationId="{EAB1217A-7C36-3A41-8536-BC68C4521095}"/>
          </ac:spMkLst>
        </pc:spChg>
        <pc:spChg chg="del">
          <ac:chgData name="Coufal Petr" userId="76484aeb-9507-44c9-a583-612a370dac90" providerId="ADAL" clId="{7EC9321B-5BB2-45D2-821E-F3001813824A}" dt="2022-08-14T10:36:43.353" v="3940"/>
          <ac:spMkLst>
            <pc:docMk/>
            <pc:sldMk cId="401227218" sldId="309"/>
            <ac:spMk id="7181" creationId="{DCA5172B-100A-154D-8648-280629D67DD0}"/>
          </ac:spMkLst>
        </pc:spChg>
      </pc:sldChg>
      <pc:sldChg chg="addSp delSp modSp mod setBg">
        <pc:chgData name="Coufal Petr" userId="76484aeb-9507-44c9-a583-612a370dac90" providerId="ADAL" clId="{7EC9321B-5BB2-45D2-821E-F3001813824A}" dt="2022-11-12T16:02:47.800" v="6837" actId="20577"/>
        <pc:sldMkLst>
          <pc:docMk/>
          <pc:sldMk cId="1156743164" sldId="310"/>
        </pc:sldMkLst>
        <pc:spChg chg="mod ord">
          <ac:chgData name="Coufal Petr" userId="76484aeb-9507-44c9-a583-612a370dac90" providerId="ADAL" clId="{7EC9321B-5BB2-45D2-821E-F3001813824A}" dt="2022-10-05T16:40:49.358" v="4407" actId="166"/>
          <ac:spMkLst>
            <pc:docMk/>
            <pc:sldMk cId="1156743164" sldId="310"/>
            <ac:spMk id="2" creationId="{7FD29CC9-85CB-A31C-2B99-730AD00D7531}"/>
          </ac:spMkLst>
        </pc:spChg>
        <pc:spChg chg="mod">
          <ac:chgData name="Coufal Petr" userId="76484aeb-9507-44c9-a583-612a370dac90" providerId="ADAL" clId="{7EC9321B-5BB2-45D2-821E-F3001813824A}" dt="2022-11-12T16:02:47.800" v="6837" actId="20577"/>
          <ac:spMkLst>
            <pc:docMk/>
            <pc:sldMk cId="1156743164" sldId="310"/>
            <ac:spMk id="3" creationId="{4F3DA602-537A-2619-1E85-166102A69E1D}"/>
          </ac:spMkLst>
        </pc:spChg>
        <pc:spChg chg="add mod">
          <ac:chgData name="Coufal Petr" userId="76484aeb-9507-44c9-a583-612a370dac90" providerId="ADAL" clId="{7EC9321B-5BB2-45D2-821E-F3001813824A}" dt="2022-10-07T19:28:10.035" v="4491" actId="20577"/>
          <ac:spMkLst>
            <pc:docMk/>
            <pc:sldMk cId="1156743164" sldId="310"/>
            <ac:spMk id="6" creationId="{112074A6-9F29-CF13-F513-6EF9C64076B4}"/>
          </ac:spMkLst>
        </pc:spChg>
        <pc:spChg chg="add">
          <ac:chgData name="Coufal Petr" userId="76484aeb-9507-44c9-a583-612a370dac90" providerId="ADAL" clId="{7EC9321B-5BB2-45D2-821E-F3001813824A}" dt="2022-10-05T16:40:22.545" v="4398" actId="26606"/>
          <ac:spMkLst>
            <pc:docMk/>
            <pc:sldMk cId="1156743164" sldId="310"/>
            <ac:spMk id="2055" creationId="{744CAA32-F237-419C-A2DD-43C28D920D3C}"/>
          </ac:spMkLst>
        </pc:spChg>
        <pc:picChg chg="add mod ord">
          <ac:chgData name="Coufal Petr" userId="76484aeb-9507-44c9-a583-612a370dac90" providerId="ADAL" clId="{7EC9321B-5BB2-45D2-821E-F3001813824A}" dt="2022-10-05T16:41:07.445" v="4411" actId="1076"/>
          <ac:picMkLst>
            <pc:docMk/>
            <pc:sldMk cId="1156743164" sldId="310"/>
            <ac:picMk id="4" creationId="{0B23D8B6-FECB-5967-FDB8-092ABA3E3332}"/>
          </ac:picMkLst>
        </pc:picChg>
        <pc:picChg chg="del">
          <ac:chgData name="Coufal Petr" userId="76484aeb-9507-44c9-a583-612a370dac90" providerId="ADAL" clId="{7EC9321B-5BB2-45D2-821E-F3001813824A}" dt="2022-10-05T16:40:13.590" v="4397" actId="21"/>
          <ac:picMkLst>
            <pc:docMk/>
            <pc:sldMk cId="1156743164" sldId="310"/>
            <ac:picMk id="11" creationId="{083D24A6-4551-08CC-E322-D37582BCF03A}"/>
          </ac:picMkLst>
        </pc:picChg>
        <pc:picChg chg="mod">
          <ac:chgData name="Coufal Petr" userId="76484aeb-9507-44c9-a583-612a370dac90" providerId="ADAL" clId="{7EC9321B-5BB2-45D2-821E-F3001813824A}" dt="2022-10-07T19:16:49.279" v="4440" actId="1076"/>
          <ac:picMkLst>
            <pc:docMk/>
            <pc:sldMk cId="1156743164" sldId="310"/>
            <ac:picMk id="12" creationId="{142C8EEF-E7F7-51EB-438D-5BAE165DC977}"/>
          </ac:picMkLst>
        </pc:picChg>
        <pc:picChg chg="add mod">
          <ac:chgData name="Coufal Petr" userId="76484aeb-9507-44c9-a583-612a370dac90" providerId="ADAL" clId="{7EC9321B-5BB2-45D2-821E-F3001813824A}" dt="2022-10-07T21:15:25.735" v="4569" actId="1076"/>
          <ac:picMkLst>
            <pc:docMk/>
            <pc:sldMk cId="1156743164" sldId="310"/>
            <ac:picMk id="2050" creationId="{19FDC155-FF5A-EE6C-04A0-3B4C310BF2EC}"/>
          </ac:picMkLst>
        </pc:picChg>
        <pc:cxnChg chg="add">
          <ac:chgData name="Coufal Petr" userId="76484aeb-9507-44c9-a583-612a370dac90" providerId="ADAL" clId="{7EC9321B-5BB2-45D2-821E-F3001813824A}" dt="2022-10-05T16:40:22.545" v="4398" actId="26606"/>
          <ac:cxnSpMkLst>
            <pc:docMk/>
            <pc:sldMk cId="1156743164" sldId="310"/>
            <ac:cxnSpMk id="2057" creationId="{753FE100-D0AB-4AE2-824B-60CFA31EC6A2}"/>
          </ac:cxnSpMkLst>
        </pc:cxnChg>
      </pc:sldChg>
      <pc:sldChg chg="addSp delSp modSp new mod">
        <pc:chgData name="Coufal Petr" userId="76484aeb-9507-44c9-a583-612a370dac90" providerId="ADAL" clId="{7EC9321B-5BB2-45D2-821E-F3001813824A}" dt="2022-10-09T18:55:48.726" v="5747" actId="1076"/>
        <pc:sldMkLst>
          <pc:docMk/>
          <pc:sldMk cId="3479346227" sldId="311"/>
        </pc:sldMkLst>
        <pc:spChg chg="mod">
          <ac:chgData name="Coufal Petr" userId="76484aeb-9507-44c9-a583-612a370dac90" providerId="ADAL" clId="{7EC9321B-5BB2-45D2-821E-F3001813824A}" dt="2022-10-07T20:09:44.431" v="4555" actId="20577"/>
          <ac:spMkLst>
            <pc:docMk/>
            <pc:sldMk cId="3479346227" sldId="311"/>
            <ac:spMk id="2" creationId="{42643008-2932-E22F-7775-AB1FC5C7F5D9}"/>
          </ac:spMkLst>
        </pc:spChg>
        <pc:spChg chg="del">
          <ac:chgData name="Coufal Petr" userId="76484aeb-9507-44c9-a583-612a370dac90" providerId="ADAL" clId="{7EC9321B-5BB2-45D2-821E-F3001813824A}" dt="2022-10-07T20:07:01.873" v="4516" actId="478"/>
          <ac:spMkLst>
            <pc:docMk/>
            <pc:sldMk cId="3479346227" sldId="311"/>
            <ac:spMk id="3" creationId="{28F0B36E-C39A-D61B-0622-C69CD4478848}"/>
          </ac:spMkLst>
        </pc:spChg>
        <pc:spChg chg="add del mod">
          <ac:chgData name="Coufal Petr" userId="76484aeb-9507-44c9-a583-612a370dac90" providerId="ADAL" clId="{7EC9321B-5BB2-45D2-821E-F3001813824A}" dt="2022-10-07T20:10:56.775" v="4567" actId="478"/>
          <ac:spMkLst>
            <pc:docMk/>
            <pc:sldMk cId="3479346227" sldId="311"/>
            <ac:spMk id="6" creationId="{2795CD78-962E-2CE0-89CE-44CDDD364E28}"/>
          </ac:spMkLst>
        </pc:spChg>
        <pc:spChg chg="add del mod">
          <ac:chgData name="Coufal Petr" userId="76484aeb-9507-44c9-a583-612a370dac90" providerId="ADAL" clId="{7EC9321B-5BB2-45D2-821E-F3001813824A}" dt="2022-10-07T20:10:58.291" v="4568" actId="478"/>
          <ac:spMkLst>
            <pc:docMk/>
            <pc:sldMk cId="3479346227" sldId="311"/>
            <ac:spMk id="7" creationId="{295F3E6E-0C61-18A9-E537-458030A61F39}"/>
          </ac:spMkLst>
        </pc:spChg>
        <pc:picChg chg="add mod">
          <ac:chgData name="Coufal Petr" userId="76484aeb-9507-44c9-a583-612a370dac90" providerId="ADAL" clId="{7EC9321B-5BB2-45D2-821E-F3001813824A}" dt="2022-10-09T18:55:48.726" v="5747" actId="1076"/>
          <ac:picMkLst>
            <pc:docMk/>
            <pc:sldMk cId="3479346227" sldId="311"/>
            <ac:picMk id="5" creationId="{22217421-BAA6-F705-886C-01C2DF6E21F7}"/>
          </ac:picMkLst>
        </pc:picChg>
        <pc:picChg chg="add del">
          <ac:chgData name="Coufal Petr" userId="76484aeb-9507-44c9-a583-612a370dac90" providerId="ADAL" clId="{7EC9321B-5BB2-45D2-821E-F3001813824A}" dt="2022-10-07T20:07:14.979" v="4518" actId="478"/>
          <ac:picMkLst>
            <pc:docMk/>
            <pc:sldMk cId="3479346227" sldId="311"/>
            <ac:picMk id="3074" creationId="{1287A99E-27C0-33B3-DDD5-ACC9D30802BA}"/>
          </ac:picMkLst>
        </pc:picChg>
      </pc:sldChg>
      <pc:sldChg chg="addSp delSp modSp new mod ord setBg">
        <pc:chgData name="Coufal Petr" userId="76484aeb-9507-44c9-a583-612a370dac90" providerId="ADAL" clId="{7EC9321B-5BB2-45D2-821E-F3001813824A}" dt="2022-11-12T16:07:45.994" v="6874" actId="12"/>
        <pc:sldMkLst>
          <pc:docMk/>
          <pc:sldMk cId="739056219" sldId="312"/>
        </pc:sldMkLst>
        <pc:spChg chg="mod ord">
          <ac:chgData name="Coufal Petr" userId="76484aeb-9507-44c9-a583-612a370dac90" providerId="ADAL" clId="{7EC9321B-5BB2-45D2-821E-F3001813824A}" dt="2022-10-08T15:24:03.330" v="5199" actId="14100"/>
          <ac:spMkLst>
            <pc:docMk/>
            <pc:sldMk cId="739056219" sldId="312"/>
            <ac:spMk id="2" creationId="{715AED7A-E87D-9C00-7E4D-9E1EEC7C7B16}"/>
          </ac:spMkLst>
        </pc:spChg>
        <pc:spChg chg="mod ord">
          <ac:chgData name="Coufal Petr" userId="76484aeb-9507-44c9-a583-612a370dac90" providerId="ADAL" clId="{7EC9321B-5BB2-45D2-821E-F3001813824A}" dt="2022-11-12T16:07:45.994" v="6874" actId="12"/>
          <ac:spMkLst>
            <pc:docMk/>
            <pc:sldMk cId="739056219" sldId="312"/>
            <ac:spMk id="3" creationId="{EC6ECEB5-184E-207D-1EAA-08A411375B64}"/>
          </ac:spMkLst>
        </pc:spChg>
        <pc:spChg chg="add del">
          <ac:chgData name="Coufal Petr" userId="76484aeb-9507-44c9-a583-612a370dac90" providerId="ADAL" clId="{7EC9321B-5BB2-45D2-821E-F3001813824A}" dt="2022-10-08T15:23:34.497" v="5193" actId="26606"/>
          <ac:spMkLst>
            <pc:docMk/>
            <pc:sldMk cId="739056219" sldId="312"/>
            <ac:spMk id="8199" creationId="{744CAA32-F237-419C-A2DD-43C28D920D3C}"/>
          </ac:spMkLst>
        </pc:spChg>
        <pc:spChg chg="add">
          <ac:chgData name="Coufal Petr" userId="76484aeb-9507-44c9-a583-612a370dac90" providerId="ADAL" clId="{7EC9321B-5BB2-45D2-821E-F3001813824A}" dt="2022-10-08T15:23:34.497" v="5193" actId="26606"/>
          <ac:spMkLst>
            <pc:docMk/>
            <pc:sldMk cId="739056219" sldId="312"/>
            <ac:spMk id="8206" creationId="{744CAA32-F237-419C-A2DD-43C28D920D3C}"/>
          </ac:spMkLst>
        </pc:spChg>
        <pc:picChg chg="add del mod ord">
          <ac:chgData name="Coufal Petr" userId="76484aeb-9507-44c9-a583-612a370dac90" providerId="ADAL" clId="{7EC9321B-5BB2-45D2-821E-F3001813824A}" dt="2022-10-08T15:23:12.383" v="5191" actId="478"/>
          <ac:picMkLst>
            <pc:docMk/>
            <pc:sldMk cId="739056219" sldId="312"/>
            <ac:picMk id="4" creationId="{8F1CB157-DF15-09E7-C536-B636803B0574}"/>
          </ac:picMkLst>
        </pc:picChg>
        <pc:picChg chg="add mod">
          <ac:chgData name="Coufal Petr" userId="76484aeb-9507-44c9-a583-612a370dac90" providerId="ADAL" clId="{7EC9321B-5BB2-45D2-821E-F3001813824A}" dt="2022-10-08T15:24:10.545" v="5200" actId="14100"/>
          <ac:picMkLst>
            <pc:docMk/>
            <pc:sldMk cId="739056219" sldId="312"/>
            <ac:picMk id="5" creationId="{326F8CFC-3089-FA40-AEC8-A14908C6E84E}"/>
          </ac:picMkLst>
        </pc:picChg>
        <pc:picChg chg="add del mod">
          <ac:chgData name="Coufal Petr" userId="76484aeb-9507-44c9-a583-612a370dac90" providerId="ADAL" clId="{7EC9321B-5BB2-45D2-821E-F3001813824A}" dt="2022-10-08T15:23:16.906" v="5192" actId="21"/>
          <ac:picMkLst>
            <pc:docMk/>
            <pc:sldMk cId="739056219" sldId="312"/>
            <ac:picMk id="1026" creationId="{17C81B22-8D29-6E64-8FAA-F44934F5E1AF}"/>
          </ac:picMkLst>
        </pc:picChg>
        <pc:picChg chg="add mod ord">
          <ac:chgData name="Coufal Petr" userId="76484aeb-9507-44c9-a583-612a370dac90" providerId="ADAL" clId="{7EC9321B-5BB2-45D2-821E-F3001813824A}" dt="2022-10-08T15:23:34.497" v="5193" actId="26606"/>
          <ac:picMkLst>
            <pc:docMk/>
            <pc:sldMk cId="739056219" sldId="312"/>
            <ac:picMk id="1028" creationId="{D7C00DBC-8C8C-5C87-1CCD-0967218F441C}"/>
          </ac:picMkLst>
        </pc:picChg>
        <pc:picChg chg="add mod">
          <ac:chgData name="Coufal Petr" userId="76484aeb-9507-44c9-a583-612a370dac90" providerId="ADAL" clId="{7EC9321B-5BB2-45D2-821E-F3001813824A}" dt="2022-10-08T15:23:34.497" v="5193" actId="26606"/>
          <ac:picMkLst>
            <pc:docMk/>
            <pc:sldMk cId="739056219" sldId="312"/>
            <ac:picMk id="1030" creationId="{26081E93-5DCB-1412-9973-BDA03E007069}"/>
          </ac:picMkLst>
        </pc:picChg>
        <pc:picChg chg="add mod">
          <ac:chgData name="Coufal Petr" userId="76484aeb-9507-44c9-a583-612a370dac90" providerId="ADAL" clId="{7EC9321B-5BB2-45D2-821E-F3001813824A}" dt="2022-10-08T15:23:34.497" v="5193" actId="26606"/>
          <ac:picMkLst>
            <pc:docMk/>
            <pc:sldMk cId="739056219" sldId="312"/>
            <ac:picMk id="8194" creationId="{733E0558-6386-8315-42DF-090D0C721C97}"/>
          </ac:picMkLst>
        </pc:picChg>
        <pc:cxnChg chg="add del">
          <ac:chgData name="Coufal Petr" userId="76484aeb-9507-44c9-a583-612a370dac90" providerId="ADAL" clId="{7EC9321B-5BB2-45D2-821E-F3001813824A}" dt="2022-10-08T15:23:34.497" v="5193" actId="26606"/>
          <ac:cxnSpMkLst>
            <pc:docMk/>
            <pc:sldMk cId="739056219" sldId="312"/>
            <ac:cxnSpMk id="8201" creationId="{691422F5-4221-4812-AFD9-5479C6D60AD9}"/>
          </ac:cxnSpMkLst>
        </pc:cxnChg>
        <pc:cxnChg chg="add">
          <ac:chgData name="Coufal Petr" userId="76484aeb-9507-44c9-a583-612a370dac90" providerId="ADAL" clId="{7EC9321B-5BB2-45D2-821E-F3001813824A}" dt="2022-10-08T15:23:34.497" v="5193" actId="26606"/>
          <ac:cxnSpMkLst>
            <pc:docMk/>
            <pc:sldMk cId="739056219" sldId="312"/>
            <ac:cxnSpMk id="8208" creationId="{E16CB74F-F3CC-4B0B-B50E-878BEDB2CF13}"/>
          </ac:cxnSpMkLst>
        </pc:cxnChg>
      </pc:sldChg>
      <pc:sldChg chg="addSp delSp modSp new mod setBg">
        <pc:chgData name="Coufal Petr" userId="76484aeb-9507-44c9-a583-612a370dac90" providerId="ADAL" clId="{7EC9321B-5BB2-45D2-821E-F3001813824A}" dt="2022-11-12T16:07:14.624" v="6873" actId="2711"/>
        <pc:sldMkLst>
          <pc:docMk/>
          <pc:sldMk cId="3160252126" sldId="313"/>
        </pc:sldMkLst>
        <pc:spChg chg="mod ord">
          <ac:chgData name="Coufal Petr" userId="76484aeb-9507-44c9-a583-612a370dac90" providerId="ADAL" clId="{7EC9321B-5BB2-45D2-821E-F3001813824A}" dt="2022-11-12T16:07:07.857" v="6872" actId="2711"/>
          <ac:spMkLst>
            <pc:docMk/>
            <pc:sldMk cId="3160252126" sldId="313"/>
            <ac:spMk id="2" creationId="{A673E3F4-EB97-BC96-7384-6F6BB0741F53}"/>
          </ac:spMkLst>
        </pc:spChg>
        <pc:spChg chg="mod ord">
          <ac:chgData name="Coufal Petr" userId="76484aeb-9507-44c9-a583-612a370dac90" providerId="ADAL" clId="{7EC9321B-5BB2-45D2-821E-F3001813824A}" dt="2022-11-12T16:07:14.624" v="6873" actId="2711"/>
          <ac:spMkLst>
            <pc:docMk/>
            <pc:sldMk cId="3160252126" sldId="313"/>
            <ac:spMk id="3" creationId="{10D13377-518D-2AFC-414F-245735743503}"/>
          </ac:spMkLst>
        </pc:spChg>
        <pc:spChg chg="add del">
          <ac:chgData name="Coufal Petr" userId="76484aeb-9507-44c9-a583-612a370dac90" providerId="ADAL" clId="{7EC9321B-5BB2-45D2-821E-F3001813824A}" dt="2022-10-09T18:33:45.480" v="5495" actId="478"/>
          <ac:spMkLst>
            <pc:docMk/>
            <pc:sldMk cId="3160252126" sldId="313"/>
            <ac:spMk id="4" creationId="{13CBE61A-C0A0-321B-9A51-D57449BBFCCE}"/>
          </ac:spMkLst>
        </pc:spChg>
        <pc:spChg chg="add mod">
          <ac:chgData name="Coufal Petr" userId="76484aeb-9507-44c9-a583-612a370dac90" providerId="ADAL" clId="{7EC9321B-5BB2-45D2-821E-F3001813824A}" dt="2022-10-09T18:48:31.825" v="5661" actId="113"/>
          <ac:spMkLst>
            <pc:docMk/>
            <pc:sldMk cId="3160252126" sldId="313"/>
            <ac:spMk id="7" creationId="{0DD88D28-3508-F41B-76E8-D5A46F84FF5F}"/>
          </ac:spMkLst>
        </pc:spChg>
        <pc:spChg chg="add mod">
          <ac:chgData name="Coufal Petr" userId="76484aeb-9507-44c9-a583-612a370dac90" providerId="ADAL" clId="{7EC9321B-5BB2-45D2-821E-F3001813824A}" dt="2022-10-09T18:48:27.461" v="5660" actId="113"/>
          <ac:spMkLst>
            <pc:docMk/>
            <pc:sldMk cId="3160252126" sldId="313"/>
            <ac:spMk id="8" creationId="{4540EF4B-2E73-7D99-4649-0AE695B756A5}"/>
          </ac:spMkLst>
        </pc:spChg>
        <pc:spChg chg="add">
          <ac:chgData name="Coufal Petr" userId="76484aeb-9507-44c9-a583-612a370dac90" providerId="ADAL" clId="{7EC9321B-5BB2-45D2-821E-F3001813824A}" dt="2022-10-09T18:52:01.600" v="5670" actId="11529"/>
          <ac:spMkLst>
            <pc:docMk/>
            <pc:sldMk cId="3160252126" sldId="313"/>
            <ac:spMk id="9" creationId="{3C82BC7D-A05A-0755-2B81-10E4F1057585}"/>
          </ac:spMkLst>
        </pc:spChg>
        <pc:spChg chg="add mod">
          <ac:chgData name="Coufal Petr" userId="76484aeb-9507-44c9-a583-612a370dac90" providerId="ADAL" clId="{7EC9321B-5BB2-45D2-821E-F3001813824A}" dt="2022-10-09T18:53:55.909" v="5685" actId="14100"/>
          <ac:spMkLst>
            <pc:docMk/>
            <pc:sldMk cId="3160252126" sldId="313"/>
            <ac:spMk id="11" creationId="{2C2F0BEC-8828-73CB-60AE-397B49922136}"/>
          </ac:spMkLst>
        </pc:spChg>
        <pc:spChg chg="add">
          <ac:chgData name="Coufal Petr" userId="76484aeb-9507-44c9-a583-612a370dac90" providerId="ADAL" clId="{7EC9321B-5BB2-45D2-821E-F3001813824A}" dt="2022-10-09T18:36:17.323" v="5503" actId="26606"/>
          <ac:spMkLst>
            <pc:docMk/>
            <pc:sldMk cId="3160252126" sldId="313"/>
            <ac:spMk id="3087" creationId="{8FCE029E-5073-4498-8104-8427AA987352}"/>
          </ac:spMkLst>
        </pc:spChg>
        <pc:picChg chg="add mod">
          <ac:chgData name="Coufal Petr" userId="76484aeb-9507-44c9-a583-612a370dac90" providerId="ADAL" clId="{7EC9321B-5BB2-45D2-821E-F3001813824A}" dt="2022-10-09T18:49:12.933" v="5667" actId="1076"/>
          <ac:picMkLst>
            <pc:docMk/>
            <pc:sldMk cId="3160252126" sldId="313"/>
            <ac:picMk id="5" creationId="{2F3C69F6-F62E-5647-FBE0-49E5CF2FD65A}"/>
          </ac:picMkLst>
        </pc:picChg>
        <pc:picChg chg="add mod ord">
          <ac:chgData name="Coufal Petr" userId="76484aeb-9507-44c9-a583-612a370dac90" providerId="ADAL" clId="{7EC9321B-5BB2-45D2-821E-F3001813824A}" dt="2022-10-09T18:40:00.902" v="5600" actId="14100"/>
          <ac:picMkLst>
            <pc:docMk/>
            <pc:sldMk cId="3160252126" sldId="313"/>
            <ac:picMk id="3074" creationId="{68C8557E-33F5-AE9A-13C0-EAEB2BEC7A49}"/>
          </ac:picMkLst>
        </pc:picChg>
        <pc:picChg chg="add del mod">
          <ac:chgData name="Coufal Petr" userId="76484aeb-9507-44c9-a583-612a370dac90" providerId="ADAL" clId="{7EC9321B-5BB2-45D2-821E-F3001813824A}" dt="2022-10-09T18:35:54.494" v="5502" actId="21"/>
          <ac:picMkLst>
            <pc:docMk/>
            <pc:sldMk cId="3160252126" sldId="313"/>
            <ac:picMk id="3076" creationId="{D9EEAAF2-46D9-BB76-03D6-E087E6967B04}"/>
          </ac:picMkLst>
        </pc:picChg>
        <pc:picChg chg="add mod">
          <ac:chgData name="Coufal Petr" userId="76484aeb-9507-44c9-a583-612a370dac90" providerId="ADAL" clId="{7EC9321B-5BB2-45D2-821E-F3001813824A}" dt="2022-10-09T18:39:52.135" v="5598" actId="732"/>
          <ac:picMkLst>
            <pc:docMk/>
            <pc:sldMk cId="3160252126" sldId="313"/>
            <ac:picMk id="3080" creationId="{CD720DC4-F774-54E5-F76D-455368B10EEC}"/>
          </ac:picMkLst>
        </pc:picChg>
        <pc:picChg chg="add mod">
          <ac:chgData name="Coufal Petr" userId="76484aeb-9507-44c9-a583-612a370dac90" providerId="ADAL" clId="{7EC9321B-5BB2-45D2-821E-F3001813824A}" dt="2022-10-09T18:39:32.822" v="5596" actId="1036"/>
          <ac:picMkLst>
            <pc:docMk/>
            <pc:sldMk cId="3160252126" sldId="313"/>
            <ac:picMk id="3082" creationId="{0235C9EF-E7FA-412A-1B34-DA3387DE1C61}"/>
          </ac:picMkLst>
        </pc:picChg>
        <pc:picChg chg="add mod">
          <ac:chgData name="Coufal Petr" userId="76484aeb-9507-44c9-a583-612a370dac90" providerId="ADAL" clId="{7EC9321B-5BB2-45D2-821E-F3001813824A}" dt="2022-10-09T18:46:10.671" v="5620" actId="1076"/>
          <ac:picMkLst>
            <pc:docMk/>
            <pc:sldMk cId="3160252126" sldId="313"/>
            <ac:picMk id="3084" creationId="{A6BBA5CF-8657-139D-F482-7F52C19E7107}"/>
          </ac:picMkLst>
        </pc:picChg>
        <pc:picChg chg="add mod">
          <ac:chgData name="Coufal Petr" userId="76484aeb-9507-44c9-a583-612a370dac90" providerId="ADAL" clId="{7EC9321B-5BB2-45D2-821E-F3001813824A}" dt="2022-10-09T18:46:07.261" v="5619" actId="1036"/>
          <ac:picMkLst>
            <pc:docMk/>
            <pc:sldMk cId="3160252126" sldId="313"/>
            <ac:picMk id="3086" creationId="{981FAD86-A9D1-3AA9-1E0D-331805CFBDCA}"/>
          </ac:picMkLst>
        </pc:picChg>
        <pc:cxnChg chg="add">
          <ac:chgData name="Coufal Petr" userId="76484aeb-9507-44c9-a583-612a370dac90" providerId="ADAL" clId="{7EC9321B-5BB2-45D2-821E-F3001813824A}" dt="2022-10-09T18:36:17.323" v="5503" actId="26606"/>
          <ac:cxnSpMkLst>
            <pc:docMk/>
            <pc:sldMk cId="3160252126" sldId="313"/>
            <ac:cxnSpMk id="3089" creationId="{BEFF515C-2521-4964-9DAC-2BFB8EC86AE4}"/>
          </ac:cxnSpMkLst>
        </pc:cxnChg>
      </pc:sldChg>
      <pc:sldChg chg="addSp delSp modSp new mod setBg">
        <pc:chgData name="Coufal Petr" userId="76484aeb-9507-44c9-a583-612a370dac90" providerId="ADAL" clId="{7EC9321B-5BB2-45D2-821E-F3001813824A}" dt="2022-10-16T17:40:56.636" v="6523" actId="1076"/>
        <pc:sldMkLst>
          <pc:docMk/>
          <pc:sldMk cId="2248536050" sldId="314"/>
        </pc:sldMkLst>
        <pc:spChg chg="mod ord">
          <ac:chgData name="Coufal Petr" userId="76484aeb-9507-44c9-a583-612a370dac90" providerId="ADAL" clId="{7EC9321B-5BB2-45D2-821E-F3001813824A}" dt="2022-10-16T17:40:54.272" v="6522" actId="1076"/>
          <ac:spMkLst>
            <pc:docMk/>
            <pc:sldMk cId="2248536050" sldId="314"/>
            <ac:spMk id="2" creationId="{1783F04F-1D09-B82F-EB25-B61E7E98266E}"/>
          </ac:spMkLst>
        </pc:spChg>
        <pc:spChg chg="mod">
          <ac:chgData name="Coufal Petr" userId="76484aeb-9507-44c9-a583-612a370dac90" providerId="ADAL" clId="{7EC9321B-5BB2-45D2-821E-F3001813824A}" dt="2022-10-16T17:40:56.636" v="6523" actId="1076"/>
          <ac:spMkLst>
            <pc:docMk/>
            <pc:sldMk cId="2248536050" sldId="314"/>
            <ac:spMk id="3" creationId="{C86130D0-9C73-6431-CD92-80C7E6B3B96B}"/>
          </ac:spMkLst>
        </pc:spChg>
        <pc:spChg chg="add">
          <ac:chgData name="Coufal Petr" userId="76484aeb-9507-44c9-a583-612a370dac90" providerId="ADAL" clId="{7EC9321B-5BB2-45D2-821E-F3001813824A}" dt="2022-10-16T17:12:49.614" v="5805" actId="26606"/>
          <ac:spMkLst>
            <pc:docMk/>
            <pc:sldMk cId="2248536050" sldId="314"/>
            <ac:spMk id="1037" creationId="{744CAA32-F237-419C-A2DD-43C28D920D3C}"/>
          </ac:spMkLst>
        </pc:spChg>
        <pc:picChg chg="add mod">
          <ac:chgData name="Coufal Petr" userId="76484aeb-9507-44c9-a583-612a370dac90" providerId="ADAL" clId="{7EC9321B-5BB2-45D2-821E-F3001813824A}" dt="2022-10-16T17:16:53.967" v="5996" actId="1076"/>
          <ac:picMkLst>
            <pc:docMk/>
            <pc:sldMk cId="2248536050" sldId="314"/>
            <ac:picMk id="4" creationId="{DED17375-A958-B1FC-253B-E130E3041DC2}"/>
          </ac:picMkLst>
        </pc:picChg>
        <pc:picChg chg="add mod ord">
          <ac:chgData name="Coufal Petr" userId="76484aeb-9507-44c9-a583-612a370dac90" providerId="ADAL" clId="{7EC9321B-5BB2-45D2-821E-F3001813824A}" dt="2022-10-16T17:12:49.614" v="5805" actId="26606"/>
          <ac:picMkLst>
            <pc:docMk/>
            <pc:sldMk cId="2248536050" sldId="314"/>
            <ac:picMk id="1026" creationId="{ED62E15A-13DB-9971-8BFA-F83A0AA43BD4}"/>
          </ac:picMkLst>
        </pc:picChg>
        <pc:picChg chg="add mod">
          <ac:chgData name="Coufal Petr" userId="76484aeb-9507-44c9-a583-612a370dac90" providerId="ADAL" clId="{7EC9321B-5BB2-45D2-821E-F3001813824A}" dt="2022-10-16T17:12:49.614" v="5805" actId="26606"/>
          <ac:picMkLst>
            <pc:docMk/>
            <pc:sldMk cId="2248536050" sldId="314"/>
            <ac:picMk id="1028" creationId="{4FD66C67-6009-B300-EDF7-2D6D806630CC}"/>
          </ac:picMkLst>
        </pc:picChg>
        <pc:picChg chg="add del mod">
          <ac:chgData name="Coufal Petr" userId="76484aeb-9507-44c9-a583-612a370dac90" providerId="ADAL" clId="{7EC9321B-5BB2-45D2-821E-F3001813824A}" dt="2022-10-16T17:12:40.350" v="5804" actId="21"/>
          <ac:picMkLst>
            <pc:docMk/>
            <pc:sldMk cId="2248536050" sldId="314"/>
            <ac:picMk id="1030" creationId="{0704E9F5-3F09-B65D-E175-6ACAC1C4E5A9}"/>
          </ac:picMkLst>
        </pc:picChg>
        <pc:picChg chg="add mod">
          <ac:chgData name="Coufal Petr" userId="76484aeb-9507-44c9-a583-612a370dac90" providerId="ADAL" clId="{7EC9321B-5BB2-45D2-821E-F3001813824A}" dt="2022-10-16T17:12:49.614" v="5805" actId="26606"/>
          <ac:picMkLst>
            <pc:docMk/>
            <pc:sldMk cId="2248536050" sldId="314"/>
            <ac:picMk id="1032" creationId="{9845CB2B-82D1-565B-603A-660ACAE26FC0}"/>
          </ac:picMkLst>
        </pc:picChg>
        <pc:cxnChg chg="add">
          <ac:chgData name="Coufal Petr" userId="76484aeb-9507-44c9-a583-612a370dac90" providerId="ADAL" clId="{7EC9321B-5BB2-45D2-821E-F3001813824A}" dt="2022-10-16T17:12:49.614" v="5805" actId="26606"/>
          <ac:cxnSpMkLst>
            <pc:docMk/>
            <pc:sldMk cId="2248536050" sldId="314"/>
            <ac:cxnSpMk id="1039" creationId="{5F36BA04-2CA4-4727-91BA-40C378D1403F}"/>
          </ac:cxnSpMkLst>
        </pc:cxnChg>
      </pc:sldChg>
      <pc:sldChg chg="addSp delSp modSp new mod setBg">
        <pc:chgData name="Coufal Petr" userId="76484aeb-9507-44c9-a583-612a370dac90" providerId="ADAL" clId="{7EC9321B-5BB2-45D2-821E-F3001813824A}" dt="2022-11-12T16:08:59.554" v="6888" actId="1076"/>
        <pc:sldMkLst>
          <pc:docMk/>
          <pc:sldMk cId="1699705935" sldId="315"/>
        </pc:sldMkLst>
        <pc:spChg chg="mod">
          <ac:chgData name="Coufal Petr" userId="76484aeb-9507-44c9-a583-612a370dac90" providerId="ADAL" clId="{7EC9321B-5BB2-45D2-821E-F3001813824A}" dt="2022-11-12T16:08:59.554" v="6888" actId="1076"/>
          <ac:spMkLst>
            <pc:docMk/>
            <pc:sldMk cId="1699705935" sldId="315"/>
            <ac:spMk id="2" creationId="{DEBF2C51-895B-9634-A859-B896F1A734A9}"/>
          </ac:spMkLst>
        </pc:spChg>
        <pc:spChg chg="mod ord">
          <ac:chgData name="Coufal Petr" userId="76484aeb-9507-44c9-a583-612a370dac90" providerId="ADAL" clId="{7EC9321B-5BB2-45D2-821E-F3001813824A}" dt="2022-11-12T16:08:53.793" v="6887" actId="1076"/>
          <ac:spMkLst>
            <pc:docMk/>
            <pc:sldMk cId="1699705935" sldId="315"/>
            <ac:spMk id="3" creationId="{E02820BD-3776-D557-09F3-7131511B7BD8}"/>
          </ac:spMkLst>
        </pc:spChg>
        <pc:spChg chg="add mod">
          <ac:chgData name="Coufal Petr" userId="76484aeb-9507-44c9-a583-612a370dac90" providerId="ADAL" clId="{7EC9321B-5BB2-45D2-821E-F3001813824A}" dt="2022-10-16T17:39:27.497" v="6454" actId="1076"/>
          <ac:spMkLst>
            <pc:docMk/>
            <pc:sldMk cId="1699705935" sldId="315"/>
            <ac:spMk id="6" creationId="{34831297-D821-EA5B-3564-32E3FEA64172}"/>
          </ac:spMkLst>
        </pc:spChg>
        <pc:spChg chg="add mod">
          <ac:chgData name="Coufal Petr" userId="76484aeb-9507-44c9-a583-612a370dac90" providerId="ADAL" clId="{7EC9321B-5BB2-45D2-821E-F3001813824A}" dt="2022-10-16T17:39:30.792" v="6455" actId="1076"/>
          <ac:spMkLst>
            <pc:docMk/>
            <pc:sldMk cId="1699705935" sldId="315"/>
            <ac:spMk id="7" creationId="{D6FF3BA0-8AC3-E044-FFAD-CC8D2B0FD941}"/>
          </ac:spMkLst>
        </pc:spChg>
        <pc:spChg chg="add del">
          <ac:chgData name="Coufal Petr" userId="76484aeb-9507-44c9-a583-612a370dac90" providerId="ADAL" clId="{7EC9321B-5BB2-45D2-821E-F3001813824A}" dt="2022-10-16T17:36:54.206" v="6415" actId="26606"/>
          <ac:spMkLst>
            <pc:docMk/>
            <pc:sldMk cId="1699705935" sldId="315"/>
            <ac:spMk id="9" creationId="{744CAA32-F237-419C-A2DD-43C28D920D3C}"/>
          </ac:spMkLst>
        </pc:spChg>
        <pc:spChg chg="add">
          <ac:chgData name="Coufal Petr" userId="76484aeb-9507-44c9-a583-612a370dac90" providerId="ADAL" clId="{7EC9321B-5BB2-45D2-821E-F3001813824A}" dt="2022-10-16T17:36:54.206" v="6415" actId="26606"/>
          <ac:spMkLst>
            <pc:docMk/>
            <pc:sldMk cId="1699705935" sldId="315"/>
            <ac:spMk id="3079" creationId="{744CAA32-F237-419C-A2DD-43C28D920D3C}"/>
          </ac:spMkLst>
        </pc:spChg>
        <pc:picChg chg="add mod ord">
          <ac:chgData name="Coufal Petr" userId="76484aeb-9507-44c9-a583-612a370dac90" providerId="ADAL" clId="{7EC9321B-5BB2-45D2-821E-F3001813824A}" dt="2022-10-16T17:36:54.206" v="6415" actId="26606"/>
          <ac:picMkLst>
            <pc:docMk/>
            <pc:sldMk cId="1699705935" sldId="315"/>
            <ac:picMk id="4" creationId="{1C0EFE3E-E883-646E-62FE-024D94C73142}"/>
          </ac:picMkLst>
        </pc:picChg>
        <pc:picChg chg="add mod">
          <ac:chgData name="Coufal Petr" userId="76484aeb-9507-44c9-a583-612a370dac90" providerId="ADAL" clId="{7EC9321B-5BB2-45D2-821E-F3001813824A}" dt="2022-10-16T17:39:19.578" v="6452" actId="1076"/>
          <ac:picMkLst>
            <pc:docMk/>
            <pc:sldMk cId="1699705935" sldId="315"/>
            <ac:picMk id="3074" creationId="{B032D28E-5FAF-88EF-782B-64D54644C483}"/>
          </ac:picMkLst>
        </pc:picChg>
        <pc:cxnChg chg="add del">
          <ac:chgData name="Coufal Petr" userId="76484aeb-9507-44c9-a583-612a370dac90" providerId="ADAL" clId="{7EC9321B-5BB2-45D2-821E-F3001813824A}" dt="2022-10-16T17:36:54.206" v="6415" actId="26606"/>
          <ac:cxnSpMkLst>
            <pc:docMk/>
            <pc:sldMk cId="1699705935" sldId="315"/>
            <ac:cxnSpMk id="11" creationId="{691422F5-4221-4812-AFD9-5479C6D60AD9}"/>
          </ac:cxnSpMkLst>
        </pc:cxnChg>
        <pc:cxnChg chg="add">
          <ac:chgData name="Coufal Petr" userId="76484aeb-9507-44c9-a583-612a370dac90" providerId="ADAL" clId="{7EC9321B-5BB2-45D2-821E-F3001813824A}" dt="2022-10-16T17:36:54.206" v="6415" actId="26606"/>
          <ac:cxnSpMkLst>
            <pc:docMk/>
            <pc:sldMk cId="1699705935" sldId="315"/>
            <ac:cxnSpMk id="3081" creationId="{A1DB5636-7209-441D-A20B-2A24C54D5CDB}"/>
          </ac:cxnSpMkLst>
        </pc:cxnChg>
      </pc:sldChg>
      <pc:sldChg chg="new del">
        <pc:chgData name="Coufal Petr" userId="76484aeb-9507-44c9-a583-612a370dac90" providerId="ADAL" clId="{7EC9321B-5BB2-45D2-821E-F3001813824A}" dt="2022-10-16T17:30:21.291" v="6161" actId="2696"/>
        <pc:sldMkLst>
          <pc:docMk/>
          <pc:sldMk cId="3529827751" sldId="315"/>
        </pc:sldMkLst>
      </pc:sldChg>
      <pc:sldChg chg="addSp delSp modSp new mod setBg">
        <pc:chgData name="Coufal Petr" userId="76484aeb-9507-44c9-a583-612a370dac90" providerId="ADAL" clId="{7EC9321B-5BB2-45D2-821E-F3001813824A}" dt="2022-11-12T16:12:06.905" v="6903" actId="12"/>
        <pc:sldMkLst>
          <pc:docMk/>
          <pc:sldMk cId="1991871969" sldId="316"/>
        </pc:sldMkLst>
        <pc:spChg chg="mod">
          <ac:chgData name="Coufal Petr" userId="76484aeb-9507-44c9-a583-612a370dac90" providerId="ADAL" clId="{7EC9321B-5BB2-45D2-821E-F3001813824A}" dt="2022-11-12T16:11:59.531" v="6902" actId="14100"/>
          <ac:spMkLst>
            <pc:docMk/>
            <pc:sldMk cId="1991871969" sldId="316"/>
            <ac:spMk id="2" creationId="{C7523045-9D40-CBE6-B7BB-BA902AB7E841}"/>
          </ac:spMkLst>
        </pc:spChg>
        <pc:spChg chg="mod ord">
          <ac:chgData name="Coufal Petr" userId="76484aeb-9507-44c9-a583-612a370dac90" providerId="ADAL" clId="{7EC9321B-5BB2-45D2-821E-F3001813824A}" dt="2022-11-12T16:12:06.905" v="6903" actId="12"/>
          <ac:spMkLst>
            <pc:docMk/>
            <pc:sldMk cId="1991871969" sldId="316"/>
            <ac:spMk id="3" creationId="{18E0E0AE-8AAF-6F9E-582A-A71B4E72F407}"/>
          </ac:spMkLst>
        </pc:spChg>
        <pc:spChg chg="add del">
          <ac:chgData name="Coufal Petr" userId="76484aeb-9507-44c9-a583-612a370dac90" providerId="ADAL" clId="{7EC9321B-5BB2-45D2-821E-F3001813824A}" dt="2022-10-16T17:47:19.617" v="6751" actId="26606"/>
          <ac:spMkLst>
            <pc:docMk/>
            <pc:sldMk cId="1991871969" sldId="316"/>
            <ac:spMk id="4103" creationId="{744CAA32-F237-419C-A2DD-43C28D920D3C}"/>
          </ac:spMkLst>
        </pc:spChg>
        <pc:spChg chg="add">
          <ac:chgData name="Coufal Petr" userId="76484aeb-9507-44c9-a583-612a370dac90" providerId="ADAL" clId="{7EC9321B-5BB2-45D2-821E-F3001813824A}" dt="2022-10-16T17:47:19.617" v="6751" actId="26606"/>
          <ac:spMkLst>
            <pc:docMk/>
            <pc:sldMk cId="1991871969" sldId="316"/>
            <ac:spMk id="4110" creationId="{744CAA32-F237-419C-A2DD-43C28D920D3C}"/>
          </ac:spMkLst>
        </pc:spChg>
        <pc:picChg chg="add mod">
          <ac:chgData name="Coufal Petr" userId="76484aeb-9507-44c9-a583-612a370dac90" providerId="ADAL" clId="{7EC9321B-5BB2-45D2-821E-F3001813824A}" dt="2022-10-16T17:47:19.617" v="6751" actId="26606"/>
          <ac:picMkLst>
            <pc:docMk/>
            <pc:sldMk cId="1991871969" sldId="316"/>
            <ac:picMk id="4098" creationId="{63E7E1E9-E400-E15B-281D-DD5DC0051917}"/>
          </ac:picMkLst>
        </pc:picChg>
        <pc:picChg chg="add mod ord">
          <ac:chgData name="Coufal Petr" userId="76484aeb-9507-44c9-a583-612a370dac90" providerId="ADAL" clId="{7EC9321B-5BB2-45D2-821E-F3001813824A}" dt="2022-10-16T17:47:19.617" v="6751" actId="26606"/>
          <ac:picMkLst>
            <pc:docMk/>
            <pc:sldMk cId="1991871969" sldId="316"/>
            <ac:picMk id="4100" creationId="{2E6876AD-C640-BA33-9EF3-677342258C2C}"/>
          </ac:picMkLst>
        </pc:picChg>
        <pc:picChg chg="add mod ord">
          <ac:chgData name="Coufal Petr" userId="76484aeb-9507-44c9-a583-612a370dac90" providerId="ADAL" clId="{7EC9321B-5BB2-45D2-821E-F3001813824A}" dt="2022-10-16T17:47:19.617" v="6751" actId="26606"/>
          <ac:picMkLst>
            <pc:docMk/>
            <pc:sldMk cId="1991871969" sldId="316"/>
            <ac:picMk id="4102" creationId="{115D89BC-8257-0E7D-2667-49EE7C493172}"/>
          </ac:picMkLst>
        </pc:picChg>
        <pc:cxnChg chg="add del">
          <ac:chgData name="Coufal Petr" userId="76484aeb-9507-44c9-a583-612a370dac90" providerId="ADAL" clId="{7EC9321B-5BB2-45D2-821E-F3001813824A}" dt="2022-10-16T17:47:19.617" v="6751" actId="26606"/>
          <ac:cxnSpMkLst>
            <pc:docMk/>
            <pc:sldMk cId="1991871969" sldId="316"/>
            <ac:cxnSpMk id="4105" creationId="{691422F5-4221-4812-AFD9-5479C6D60AD9}"/>
          </ac:cxnSpMkLst>
        </pc:cxnChg>
        <pc:cxnChg chg="add">
          <ac:chgData name="Coufal Petr" userId="76484aeb-9507-44c9-a583-612a370dac90" providerId="ADAL" clId="{7EC9321B-5BB2-45D2-821E-F3001813824A}" dt="2022-10-16T17:47:19.617" v="6751" actId="26606"/>
          <ac:cxnSpMkLst>
            <pc:docMk/>
            <pc:sldMk cId="1991871969" sldId="316"/>
            <ac:cxnSpMk id="4112" creationId="{DD33F158-82E5-49FE-A6C0-3846AD9914C7}"/>
          </ac:cxnSpMkLst>
        </pc:cxnChg>
      </pc:sldChg>
    </pc:docChg>
  </pc:docChgLst>
  <pc:docChgLst>
    <pc:chgData name="Coufal Petr" userId="76484aeb-9507-44c9-a583-612a370dac90" providerId="ADAL" clId="{ABBC93C8-5413-4427-9723-56DCF5D69B03}"/>
    <pc:docChg chg="custSel addSld modSld">
      <pc:chgData name="Coufal Petr" userId="76484aeb-9507-44c9-a583-612a370dac90" providerId="ADAL" clId="{ABBC93C8-5413-4427-9723-56DCF5D69B03}" dt="2022-10-12T06:47:42.932" v="329" actId="14100"/>
      <pc:docMkLst>
        <pc:docMk/>
      </pc:docMkLst>
      <pc:sldChg chg="addSp delSp modSp mod">
        <pc:chgData name="Coufal Petr" userId="76484aeb-9507-44c9-a583-612a370dac90" providerId="ADAL" clId="{ABBC93C8-5413-4427-9723-56DCF5D69B03}" dt="2022-10-12T06:47:42.932" v="329" actId="14100"/>
        <pc:sldMkLst>
          <pc:docMk/>
          <pc:sldMk cId="2830182771" sldId="259"/>
        </pc:sldMkLst>
        <pc:spChg chg="mod">
          <ac:chgData name="Coufal Petr" userId="76484aeb-9507-44c9-a583-612a370dac90" providerId="ADAL" clId="{ABBC93C8-5413-4427-9723-56DCF5D69B03}" dt="2022-10-12T06:44:26.235" v="255" actId="1076"/>
          <ac:spMkLst>
            <pc:docMk/>
            <pc:sldMk cId="2830182771" sldId="259"/>
            <ac:spMk id="2" creationId="{185A94E0-D7B2-8B6E-1EFE-D2454D515A77}"/>
          </ac:spMkLst>
        </pc:spChg>
        <pc:spChg chg="mod">
          <ac:chgData name="Coufal Petr" userId="76484aeb-9507-44c9-a583-612a370dac90" providerId="ADAL" clId="{ABBC93C8-5413-4427-9723-56DCF5D69B03}" dt="2022-10-12T06:46:28.175" v="318" actId="113"/>
          <ac:spMkLst>
            <pc:docMk/>
            <pc:sldMk cId="2830182771" sldId="259"/>
            <ac:spMk id="3" creationId="{67BD5D08-41C0-3F24-965C-4C6C46BD8E61}"/>
          </ac:spMkLst>
        </pc:spChg>
        <pc:spChg chg="del">
          <ac:chgData name="Coufal Petr" userId="76484aeb-9507-44c9-a583-612a370dac90" providerId="ADAL" clId="{ABBC93C8-5413-4427-9723-56DCF5D69B03}" dt="2022-10-12T06:42:12.918" v="230" actId="21"/>
          <ac:spMkLst>
            <pc:docMk/>
            <pc:sldMk cId="2830182771" sldId="259"/>
            <ac:spMk id="9" creationId="{E0730D9C-9293-5C2D-270C-5EB9EA30A744}"/>
          </ac:spMkLst>
        </pc:spChg>
        <pc:spChg chg="del">
          <ac:chgData name="Coufal Petr" userId="76484aeb-9507-44c9-a583-612a370dac90" providerId="ADAL" clId="{ABBC93C8-5413-4427-9723-56DCF5D69B03}" dt="2022-10-12T06:43:17.659" v="241" actId="26606"/>
          <ac:spMkLst>
            <pc:docMk/>
            <pc:sldMk cId="2830182771" sldId="259"/>
            <ac:spMk id="3081" creationId="{744CAA32-F237-419C-A2DD-43C28D920D3C}"/>
          </ac:spMkLst>
        </pc:spChg>
        <pc:spChg chg="add">
          <ac:chgData name="Coufal Petr" userId="76484aeb-9507-44c9-a583-612a370dac90" providerId="ADAL" clId="{ABBC93C8-5413-4427-9723-56DCF5D69B03}" dt="2022-10-12T06:43:17.659" v="241" actId="26606"/>
          <ac:spMkLst>
            <pc:docMk/>
            <pc:sldMk cId="2830182771" sldId="259"/>
            <ac:spMk id="3088" creationId="{8FCE029E-5073-4498-8104-8427AA987352}"/>
          </ac:spMkLst>
        </pc:spChg>
        <pc:picChg chg="add mod">
          <ac:chgData name="Coufal Petr" userId="76484aeb-9507-44c9-a583-612a370dac90" providerId="ADAL" clId="{ABBC93C8-5413-4427-9723-56DCF5D69B03}" dt="2022-10-12T06:47:34.884" v="327" actId="1076"/>
          <ac:picMkLst>
            <pc:docMk/>
            <pc:sldMk cId="2830182771" sldId="259"/>
            <ac:picMk id="4" creationId="{21BB985A-D538-8181-D8C3-A4EF56622C00}"/>
          </ac:picMkLst>
        </pc:picChg>
        <pc:picChg chg="mod ord">
          <ac:chgData name="Coufal Petr" userId="76484aeb-9507-44c9-a583-612a370dac90" providerId="ADAL" clId="{ABBC93C8-5413-4427-9723-56DCF5D69B03}" dt="2022-10-12T06:47:42.932" v="329" actId="14100"/>
          <ac:picMkLst>
            <pc:docMk/>
            <pc:sldMk cId="2830182771" sldId="259"/>
            <ac:picMk id="3074" creationId="{95237DB2-6357-3DA2-B346-E54083DB369D}"/>
          </ac:picMkLst>
        </pc:picChg>
        <pc:picChg chg="mod ord">
          <ac:chgData name="Coufal Petr" userId="76484aeb-9507-44c9-a583-612a370dac90" providerId="ADAL" clId="{ABBC93C8-5413-4427-9723-56DCF5D69B03}" dt="2022-10-12T06:47:37.633" v="328" actId="14100"/>
          <ac:picMkLst>
            <pc:docMk/>
            <pc:sldMk cId="2830182771" sldId="259"/>
            <ac:picMk id="3076" creationId="{C2C402F2-9D0C-C938-94EA-352BE8B6F2DB}"/>
          </ac:picMkLst>
        </pc:picChg>
        <pc:cxnChg chg="del">
          <ac:chgData name="Coufal Petr" userId="76484aeb-9507-44c9-a583-612a370dac90" providerId="ADAL" clId="{ABBC93C8-5413-4427-9723-56DCF5D69B03}" dt="2022-10-12T06:43:17.659" v="241" actId="26606"/>
          <ac:cxnSpMkLst>
            <pc:docMk/>
            <pc:sldMk cId="2830182771" sldId="259"/>
            <ac:cxnSpMk id="3083" creationId="{753FE100-D0AB-4AE2-824B-60CFA31EC6A2}"/>
          </ac:cxnSpMkLst>
        </pc:cxnChg>
        <pc:cxnChg chg="add">
          <ac:chgData name="Coufal Petr" userId="76484aeb-9507-44c9-a583-612a370dac90" providerId="ADAL" clId="{ABBC93C8-5413-4427-9723-56DCF5D69B03}" dt="2022-10-12T06:43:17.659" v="241" actId="26606"/>
          <ac:cxnSpMkLst>
            <pc:docMk/>
            <pc:sldMk cId="2830182771" sldId="259"/>
            <ac:cxnSpMk id="3090" creationId="{BEFF515C-2521-4964-9DAC-2BFB8EC86AE4}"/>
          </ac:cxnSpMkLst>
        </pc:cxnChg>
      </pc:sldChg>
      <pc:sldChg chg="addSp delSp modSp mod">
        <pc:chgData name="Coufal Petr" userId="76484aeb-9507-44c9-a583-612a370dac90" providerId="ADAL" clId="{ABBC93C8-5413-4427-9723-56DCF5D69B03}" dt="2022-10-07T05:46:45.533" v="211" actId="20577"/>
        <pc:sldMkLst>
          <pc:docMk/>
          <pc:sldMk cId="3719414579" sldId="261"/>
        </pc:sldMkLst>
        <pc:spChg chg="mod">
          <ac:chgData name="Coufal Petr" userId="76484aeb-9507-44c9-a583-612a370dac90" providerId="ADAL" clId="{ABBC93C8-5413-4427-9723-56DCF5D69B03}" dt="2022-10-05T09:08:49.373" v="180" actId="1076"/>
          <ac:spMkLst>
            <pc:docMk/>
            <pc:sldMk cId="3719414579" sldId="261"/>
            <ac:spMk id="2" creationId="{7593E82B-6D4B-BC85-6669-8259AD21CB79}"/>
          </ac:spMkLst>
        </pc:spChg>
        <pc:spChg chg="mod">
          <ac:chgData name="Coufal Petr" userId="76484aeb-9507-44c9-a583-612a370dac90" providerId="ADAL" clId="{ABBC93C8-5413-4427-9723-56DCF5D69B03}" dt="2022-10-07T05:46:45.533" v="211" actId="20577"/>
          <ac:spMkLst>
            <pc:docMk/>
            <pc:sldMk cId="3719414579" sldId="261"/>
            <ac:spMk id="3" creationId="{27B13A9B-2480-6281-BCA4-207F976EB6A8}"/>
          </ac:spMkLst>
        </pc:spChg>
        <pc:spChg chg="add del mod">
          <ac:chgData name="Coufal Petr" userId="76484aeb-9507-44c9-a583-612a370dac90" providerId="ADAL" clId="{ABBC93C8-5413-4427-9723-56DCF5D69B03}" dt="2022-10-05T09:07:28.810" v="163" actId="21"/>
          <ac:spMkLst>
            <pc:docMk/>
            <pc:sldMk cId="3719414579" sldId="261"/>
            <ac:spMk id="5" creationId="{F173DECF-FE6E-3249-94B8-92AD35CC478F}"/>
          </ac:spMkLst>
        </pc:spChg>
        <pc:spChg chg="del">
          <ac:chgData name="Coufal Petr" userId="76484aeb-9507-44c9-a583-612a370dac90" providerId="ADAL" clId="{ABBC93C8-5413-4427-9723-56DCF5D69B03}" dt="2022-10-05T08:42:22.473" v="5" actId="26606"/>
          <ac:spMkLst>
            <pc:docMk/>
            <pc:sldMk cId="3719414579" sldId="261"/>
            <ac:spMk id="6169" creationId="{744CAA32-F237-419C-A2DD-43C28D920D3C}"/>
          </ac:spMkLst>
        </pc:spChg>
        <pc:spChg chg="add del">
          <ac:chgData name="Coufal Petr" userId="76484aeb-9507-44c9-a583-612a370dac90" providerId="ADAL" clId="{ABBC93C8-5413-4427-9723-56DCF5D69B03}" dt="2022-10-05T09:07:44.903" v="164" actId="26606"/>
          <ac:spMkLst>
            <pc:docMk/>
            <pc:sldMk cId="3719414579" sldId="261"/>
            <ac:spMk id="6176" creationId="{744CAA32-F237-419C-A2DD-43C28D920D3C}"/>
          </ac:spMkLst>
        </pc:spChg>
        <pc:spChg chg="add">
          <ac:chgData name="Coufal Petr" userId="76484aeb-9507-44c9-a583-612a370dac90" providerId="ADAL" clId="{ABBC93C8-5413-4427-9723-56DCF5D69B03}" dt="2022-10-05T09:07:44.903" v="164" actId="26606"/>
          <ac:spMkLst>
            <pc:docMk/>
            <pc:sldMk cId="3719414579" sldId="261"/>
            <ac:spMk id="6183" creationId="{744CAA32-F237-419C-A2DD-43C28D920D3C}"/>
          </ac:spMkLst>
        </pc:spChg>
        <pc:picChg chg="add del">
          <ac:chgData name="Coufal Petr" userId="76484aeb-9507-44c9-a583-612a370dac90" providerId="ADAL" clId="{ABBC93C8-5413-4427-9723-56DCF5D69B03}" dt="2022-10-05T09:06:51.163" v="157" actId="478"/>
          <ac:picMkLst>
            <pc:docMk/>
            <pc:sldMk cId="3719414579" sldId="261"/>
            <ac:picMk id="7" creationId="{7B0E9E34-0EA3-192D-7422-F3EAF187C21B}"/>
          </ac:picMkLst>
        </pc:picChg>
        <pc:picChg chg="add mod modCrop">
          <ac:chgData name="Coufal Petr" userId="76484aeb-9507-44c9-a583-612a370dac90" providerId="ADAL" clId="{ABBC93C8-5413-4427-9723-56DCF5D69B03}" dt="2022-10-05T09:07:55.028" v="166" actId="18131"/>
          <ac:picMkLst>
            <pc:docMk/>
            <pc:sldMk cId="3719414579" sldId="261"/>
            <ac:picMk id="9" creationId="{04DFFB19-5D06-F83E-7858-B004AB78237B}"/>
          </ac:picMkLst>
        </pc:picChg>
        <pc:picChg chg="add mod ord">
          <ac:chgData name="Coufal Petr" userId="76484aeb-9507-44c9-a583-612a370dac90" providerId="ADAL" clId="{ABBC93C8-5413-4427-9723-56DCF5D69B03}" dt="2022-10-05T09:15:56.014" v="183" actId="18131"/>
          <ac:picMkLst>
            <pc:docMk/>
            <pc:sldMk cId="3719414579" sldId="261"/>
            <ac:picMk id="1026" creationId="{4B936211-0692-1CC5-DF30-091A566415B7}"/>
          </ac:picMkLst>
        </pc:picChg>
        <pc:picChg chg="add mod">
          <ac:chgData name="Coufal Petr" userId="76484aeb-9507-44c9-a583-612a370dac90" providerId="ADAL" clId="{ABBC93C8-5413-4427-9723-56DCF5D69B03}" dt="2022-10-05T09:07:44.903" v="164" actId="26606"/>
          <ac:picMkLst>
            <pc:docMk/>
            <pc:sldMk cId="3719414579" sldId="261"/>
            <ac:picMk id="1028" creationId="{5CAD82F6-E470-5655-6EBF-5D041AE86C14}"/>
          </ac:picMkLst>
        </pc:picChg>
        <pc:picChg chg="del">
          <ac:chgData name="Coufal Petr" userId="76484aeb-9507-44c9-a583-612a370dac90" providerId="ADAL" clId="{ABBC93C8-5413-4427-9723-56DCF5D69B03}" dt="2022-10-05T08:41:19.881" v="2" actId="478"/>
          <ac:picMkLst>
            <pc:docMk/>
            <pc:sldMk cId="3719414579" sldId="261"/>
            <ac:picMk id="6146" creationId="{C9F97828-08D2-4FEA-9D07-F4EB61C7B510}"/>
          </ac:picMkLst>
        </pc:picChg>
        <pc:picChg chg="del">
          <ac:chgData name="Coufal Petr" userId="76484aeb-9507-44c9-a583-612a370dac90" providerId="ADAL" clId="{ABBC93C8-5413-4427-9723-56DCF5D69B03}" dt="2022-10-05T08:42:14.550" v="3" actId="478"/>
          <ac:picMkLst>
            <pc:docMk/>
            <pc:sldMk cId="3719414579" sldId="261"/>
            <ac:picMk id="6148" creationId="{6DCD39C5-EE27-B312-E59C-C50812976358}"/>
          </ac:picMkLst>
        </pc:picChg>
        <pc:picChg chg="mod">
          <ac:chgData name="Coufal Petr" userId="76484aeb-9507-44c9-a583-612a370dac90" providerId="ADAL" clId="{ABBC93C8-5413-4427-9723-56DCF5D69B03}" dt="2022-10-05T09:07:44.903" v="164" actId="26606"/>
          <ac:picMkLst>
            <pc:docMk/>
            <pc:sldMk cId="3719414579" sldId="261"/>
            <ac:picMk id="6152" creationId="{5201ED96-A5E0-3CA3-322E-A5FC7386724D}"/>
          </ac:picMkLst>
        </pc:picChg>
        <pc:picChg chg="del">
          <ac:chgData name="Coufal Petr" userId="76484aeb-9507-44c9-a583-612a370dac90" providerId="ADAL" clId="{ABBC93C8-5413-4427-9723-56DCF5D69B03}" dt="2022-10-05T08:41:09.983" v="0" actId="478"/>
          <ac:picMkLst>
            <pc:docMk/>
            <pc:sldMk cId="3719414579" sldId="261"/>
            <ac:picMk id="6154" creationId="{27EC2801-4E98-AA64-9A5F-F99890D29FC5}"/>
          </ac:picMkLst>
        </pc:picChg>
        <pc:cxnChg chg="del">
          <ac:chgData name="Coufal Petr" userId="76484aeb-9507-44c9-a583-612a370dac90" providerId="ADAL" clId="{ABBC93C8-5413-4427-9723-56DCF5D69B03}" dt="2022-10-05T08:42:22.473" v="5" actId="26606"/>
          <ac:cxnSpMkLst>
            <pc:docMk/>
            <pc:sldMk cId="3719414579" sldId="261"/>
            <ac:cxnSpMk id="6171" creationId="{E16CB74F-F3CC-4B0B-B50E-878BEDB2CF13}"/>
          </ac:cxnSpMkLst>
        </pc:cxnChg>
        <pc:cxnChg chg="add del">
          <ac:chgData name="Coufal Petr" userId="76484aeb-9507-44c9-a583-612a370dac90" providerId="ADAL" clId="{ABBC93C8-5413-4427-9723-56DCF5D69B03}" dt="2022-10-05T09:07:44.903" v="164" actId="26606"/>
          <ac:cxnSpMkLst>
            <pc:docMk/>
            <pc:sldMk cId="3719414579" sldId="261"/>
            <ac:cxnSpMk id="6178" creationId="{E16CB74F-F3CC-4B0B-B50E-878BEDB2CF13}"/>
          </ac:cxnSpMkLst>
        </pc:cxnChg>
        <pc:cxnChg chg="add">
          <ac:chgData name="Coufal Petr" userId="76484aeb-9507-44c9-a583-612a370dac90" providerId="ADAL" clId="{ABBC93C8-5413-4427-9723-56DCF5D69B03}" dt="2022-10-05T09:07:44.903" v="164" actId="26606"/>
          <ac:cxnSpMkLst>
            <pc:docMk/>
            <pc:sldMk cId="3719414579" sldId="261"/>
            <ac:cxnSpMk id="6185" creationId="{5F36BA04-2CA4-4727-91BA-40C378D1403F}"/>
          </ac:cxnSpMkLst>
        </pc:cxnChg>
      </pc:sldChg>
      <pc:sldChg chg="modSp mod">
        <pc:chgData name="Coufal Petr" userId="76484aeb-9507-44c9-a583-612a370dac90" providerId="ADAL" clId="{ABBC93C8-5413-4427-9723-56DCF5D69B03}" dt="2022-10-06T08:26:27.989" v="197" actId="20577"/>
        <pc:sldMkLst>
          <pc:docMk/>
          <pc:sldMk cId="3081772043" sldId="262"/>
        </pc:sldMkLst>
        <pc:spChg chg="mod">
          <ac:chgData name="Coufal Petr" userId="76484aeb-9507-44c9-a583-612a370dac90" providerId="ADAL" clId="{ABBC93C8-5413-4427-9723-56DCF5D69B03}" dt="2022-10-06T08:26:27.989" v="197" actId="20577"/>
          <ac:spMkLst>
            <pc:docMk/>
            <pc:sldMk cId="3081772043" sldId="262"/>
            <ac:spMk id="3" creationId="{27B13A9B-2480-6281-BCA4-207F976EB6A8}"/>
          </ac:spMkLst>
        </pc:spChg>
      </pc:sldChg>
      <pc:sldChg chg="addSp delSp modSp new mod">
        <pc:chgData name="Coufal Petr" userId="76484aeb-9507-44c9-a583-612a370dac90" providerId="ADAL" clId="{ABBC93C8-5413-4427-9723-56DCF5D69B03}" dt="2022-10-11T10:23:36.099" v="223" actId="1076"/>
        <pc:sldMkLst>
          <pc:docMk/>
          <pc:sldMk cId="1156743164" sldId="310"/>
        </pc:sldMkLst>
        <pc:spChg chg="mod">
          <ac:chgData name="Coufal Petr" userId="76484aeb-9507-44c9-a583-612a370dac90" providerId="ADAL" clId="{ABBC93C8-5413-4427-9723-56DCF5D69B03}" dt="2022-10-07T11:15:14.585" v="222" actId="1076"/>
          <ac:spMkLst>
            <pc:docMk/>
            <pc:sldMk cId="1156743164" sldId="310"/>
            <ac:spMk id="2" creationId="{7FD29CC9-85CB-A31C-2B99-730AD00D7531}"/>
          </ac:spMkLst>
        </pc:spChg>
        <pc:spChg chg="mod ord">
          <ac:chgData name="Coufal Petr" userId="76484aeb-9507-44c9-a583-612a370dac90" providerId="ADAL" clId="{ABBC93C8-5413-4427-9723-56DCF5D69B03}" dt="2022-10-07T11:14:58.455" v="218" actId="166"/>
          <ac:spMkLst>
            <pc:docMk/>
            <pc:sldMk cId="1156743164" sldId="310"/>
            <ac:spMk id="3" creationId="{4F3DA602-537A-2619-1E85-166102A69E1D}"/>
          </ac:spMkLst>
        </pc:spChg>
        <pc:spChg chg="add del">
          <ac:chgData name="Coufal Petr" userId="76484aeb-9507-44c9-a583-612a370dac90" providerId="ADAL" clId="{ABBC93C8-5413-4427-9723-56DCF5D69B03}" dt="2022-10-05T09:03:50.217" v="142" actId="478"/>
          <ac:spMkLst>
            <pc:docMk/>
            <pc:sldMk cId="1156743164" sldId="310"/>
            <ac:spMk id="5" creationId="{A3848347-5C39-F6C3-EA5A-77D0C37EFA16}"/>
          </ac:spMkLst>
        </pc:spChg>
        <pc:spChg chg="add del">
          <ac:chgData name="Coufal Petr" userId="76484aeb-9507-44c9-a583-612a370dac90" providerId="ADAL" clId="{ABBC93C8-5413-4427-9723-56DCF5D69B03}" dt="2022-10-05T09:03:59.607" v="144" actId="478"/>
          <ac:spMkLst>
            <pc:docMk/>
            <pc:sldMk cId="1156743164" sldId="310"/>
            <ac:spMk id="7" creationId="{C3D98482-788E-61AD-EF3E-5D867BE40C0D}"/>
          </ac:spMkLst>
        </pc:spChg>
        <pc:spChg chg="add del">
          <ac:chgData name="Coufal Petr" userId="76484aeb-9507-44c9-a583-612a370dac90" providerId="ADAL" clId="{ABBC93C8-5413-4427-9723-56DCF5D69B03}" dt="2022-10-05T09:04:27.864" v="146" actId="478"/>
          <ac:spMkLst>
            <pc:docMk/>
            <pc:sldMk cId="1156743164" sldId="310"/>
            <ac:spMk id="9" creationId="{1EC5DF2C-37EC-E65E-53AA-69B7D89242F3}"/>
          </ac:spMkLst>
        </pc:spChg>
        <pc:picChg chg="add del mod modCrop">
          <ac:chgData name="Coufal Petr" userId="76484aeb-9507-44c9-a583-612a370dac90" providerId="ADAL" clId="{ABBC93C8-5413-4427-9723-56DCF5D69B03}" dt="2022-10-06T07:01:59.682" v="196" actId="478"/>
          <ac:picMkLst>
            <pc:docMk/>
            <pc:sldMk cId="1156743164" sldId="310"/>
            <ac:picMk id="11" creationId="{083D24A6-4551-08CC-E322-D37582BCF03A}"/>
          </ac:picMkLst>
        </pc:picChg>
        <pc:picChg chg="add mod">
          <ac:chgData name="Coufal Petr" userId="76484aeb-9507-44c9-a583-612a370dac90" providerId="ADAL" clId="{ABBC93C8-5413-4427-9723-56DCF5D69B03}" dt="2022-10-11T10:23:36.099" v="223" actId="1076"/>
          <ac:picMkLst>
            <pc:docMk/>
            <pc:sldMk cId="1156743164" sldId="310"/>
            <ac:picMk id="12" creationId="{142C8EEF-E7F7-51EB-438D-5BAE165DC977}"/>
          </ac:picMkLst>
        </pc:picChg>
        <pc:picChg chg="mod">
          <ac:chgData name="Coufal Petr" userId="76484aeb-9507-44c9-a583-612a370dac90" providerId="ADAL" clId="{ABBC93C8-5413-4427-9723-56DCF5D69B03}" dt="2022-10-07T11:14:45.077" v="215" actId="1076"/>
          <ac:picMkLst>
            <pc:docMk/>
            <pc:sldMk cId="1156743164" sldId="310"/>
            <ac:picMk id="2050" creationId="{19FDC155-FF5A-EE6C-04A0-3B4C310BF2EC}"/>
          </ac:picMkLst>
        </pc:picChg>
      </pc:sldChg>
      <pc:sldChg chg="modSp mod">
        <pc:chgData name="Coufal Petr" userId="76484aeb-9507-44c9-a583-612a370dac90" providerId="ADAL" clId="{ABBC93C8-5413-4427-9723-56DCF5D69B03}" dt="2022-10-12T06:38:56.245" v="227" actId="20577"/>
        <pc:sldMkLst>
          <pc:docMk/>
          <pc:sldMk cId="739056219" sldId="312"/>
        </pc:sldMkLst>
        <pc:spChg chg="mod">
          <ac:chgData name="Coufal Petr" userId="76484aeb-9507-44c9-a583-612a370dac90" providerId="ADAL" clId="{ABBC93C8-5413-4427-9723-56DCF5D69B03}" dt="2022-10-12T06:38:56.245" v="227" actId="20577"/>
          <ac:spMkLst>
            <pc:docMk/>
            <pc:sldMk cId="739056219" sldId="312"/>
            <ac:spMk id="3" creationId="{EC6ECEB5-184E-207D-1EAA-08A411375B6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89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22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94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A2837-79A8-4E90-B0B4-CE100671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A51091-1A4D-47EC-B595-892F6956096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F037BBD-AD24-4F63-BD89-4B157996788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2110E2-094F-4392-AAB5-BFE852800B8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208DBF4-247B-427A-B3F8-ECA08A1AC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6CB317E6-0E26-4075-A860-CFB316C6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4010AEA-6C2E-4CC2-907F-DC4AE1F73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20D92E4-9144-4C16-A3F6-EF65D69B209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392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26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04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4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4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70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87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9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11/12/2022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3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11/12/2022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784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edu.ceskatelevize.cz/video/4929-sumec-velky?vsrc=namet&amp;vsrcid=ryby&amp;backlink=1bhjl" TargetMode="External"/><Relationship Id="rId5" Type="http://schemas.openxmlformats.org/officeDocument/2006/relationships/hyperlink" Target="https://edu.ceskatelevize.cz/video/4928-mihule-potocni?vsrc=video&amp;vsrcid=zpravicky-zachrana-rybniku&amp;backlink=1bhj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0JGtx0uzBM" TargetMode="External"/><Relationship Id="rId3" Type="http://schemas.openxmlformats.org/officeDocument/2006/relationships/image" Target="../media/image27.jpeg"/><Relationship Id="rId7" Type="http://schemas.openxmlformats.org/officeDocument/2006/relationships/hyperlink" Target="https://www.youtube.com/watch?v=SFp_XXBTbyc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mQQeYWjsqo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3_LxxMqfQ" TargetMode="External"/><Relationship Id="rId7" Type="http://schemas.openxmlformats.org/officeDocument/2006/relationships/hyperlink" Target="https://edu.ceskatelevize.cz/video/4929-sumec-velky?vsrc=tema&amp;vsrcid=biologie-zivocichu%7E2-stupen-zs&amp;backlink=1bhjl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YtV16r6JlM&amp;t=37s" TargetMode="External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struhovyraj.cz/chov-ryb/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youtube.com/watch?v=ZzONYlmQkq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gif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41uZ4JkVuw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hyperlink" Target="https://edu.ceskatelevize.cz/video/1204-rybniky-a-jejich-funkce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hyperlink" Target="https://www.youtube.com/watch?v=Gahu4GUMQog" TargetMode="External"/><Relationship Id="rId4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.ceskatelevize.cz/video/6044-jak-ryby-dychaji-pod-vodou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PMqF2zZKvC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eskovdatech.cz/clanek/117-cas-kapru-je-tady/" TargetMode="Externa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share/ryby-poznavaci/6884cb0b-c5b5-4c97-bbc9-bc6439334bcb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A9681A-2486-4655-A876-E26402CA2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7B1EC4D6-E692-1617-ECBB-3164E6CCF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86" r="1" b="1"/>
          <a:stretch/>
        </p:blipFill>
        <p:spPr>
          <a:xfrm>
            <a:off x="2" y="152"/>
            <a:ext cx="12191998" cy="68578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BB6818-31C2-4340-98F8-64FF7F46A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B8B0D4-7811-7720-BDF2-A7718BDDC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8" y="1371600"/>
            <a:ext cx="6595612" cy="2696866"/>
          </a:xfrm>
        </p:spPr>
        <p:txBody>
          <a:bodyPr anchor="t">
            <a:normAutofit/>
          </a:bodyPr>
          <a:lstStyle/>
          <a:p>
            <a:r>
              <a:rPr lang="cs-CZ" sz="6000" dirty="0">
                <a:solidFill>
                  <a:srgbClr val="FFFFFF"/>
                </a:solidFill>
                <a:latin typeface="Arial Black" panose="020B0A04020102020204" pitchFamily="34" charset="0"/>
              </a:rPr>
              <a:t>Ryby</a:t>
            </a:r>
            <a:br>
              <a:rPr lang="cs-CZ" sz="6000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cs-CZ" sz="4000" dirty="0">
                <a:solidFill>
                  <a:srgbClr val="FFFFFF"/>
                </a:solidFill>
                <a:latin typeface="Arial Black" panose="020B0A04020102020204" pitchFamily="34" charset="0"/>
              </a:rPr>
              <a:t>nejpočetnější skupina vodních obratlovců</a:t>
            </a:r>
            <a:endParaRPr lang="cs-CZ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60349B-F424-23BB-FB19-C24FA5897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  <a:latin typeface="Arial Black" panose="020B0A04020102020204" pitchFamily="34" charset="0"/>
              </a:rPr>
              <a:t>Obratlovci ve vodě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0CE0765-E93C-4D37-9D5F-D464EFB10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562D9DCE-F340-0A7D-9020-A67D01CB01B1}"/>
              </a:ext>
            </a:extLst>
          </p:cNvPr>
          <p:cNvSpPr txBox="1"/>
          <p:nvPr/>
        </p:nvSpPr>
        <p:spPr>
          <a:xfrm>
            <a:off x="990600" y="4859490"/>
            <a:ext cx="2456282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dirty="0">
                <a:hlinkClick r:id="rId5"/>
              </a:rPr>
              <a:t>Video život v řece</a:t>
            </a: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57DF439-9A7F-BB07-AAC4-7FE850D8C591}"/>
              </a:ext>
            </a:extLst>
          </p:cNvPr>
          <p:cNvSpPr txBox="1"/>
          <p:nvPr/>
        </p:nvSpPr>
        <p:spPr>
          <a:xfrm>
            <a:off x="3791941" y="4859490"/>
            <a:ext cx="3327315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dirty="0">
                <a:hlinkClick r:id="rId6"/>
              </a:rPr>
              <a:t>Tajemství pod hladinou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579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8" name="Rectangle 820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DF200A-FE5D-9320-C709-F0BF6432F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907" y="373779"/>
            <a:ext cx="5588152" cy="1314443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Okounovité ryby </a:t>
            </a:r>
            <a:r>
              <a:rPr lang="cs-CZ" sz="2400" b="1" dirty="0">
                <a:latin typeface="Arial Black" panose="020B0A04020102020204" pitchFamily="34" charset="0"/>
              </a:rPr>
              <a:t>dravé ryby, chráněné</a:t>
            </a:r>
            <a:endParaRPr lang="cs-CZ" b="1" dirty="0">
              <a:latin typeface="Arial Black" panose="020B0A04020102020204" pitchFamily="34" charset="0"/>
            </a:endParaRPr>
          </a:p>
        </p:txBody>
      </p:sp>
      <p:cxnSp>
        <p:nvCxnSpPr>
          <p:cNvPr id="8199" name="Straight Connector 8202">
            <a:extLst>
              <a:ext uri="{FF2B5EF4-FFF2-40B4-BE49-F238E27FC236}">
                <a16:creationId xmlns:a16="http://schemas.microsoft.com/office/drawing/2014/main" id="{A1DB5636-7209-441D-A20B-2A24C54D5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A83994-01E9-4721-DA6E-DF55DCAD1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91417"/>
            <a:ext cx="6410325" cy="452610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Okoun říční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– rozdělená hřbetní ploutev, typické pruhy, říční dravec, tvořící hejna, živočišná potrava, sportovní lov;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Candát obecný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větší řeky, rybníky, chutné a málo tučné maso (hodně vyhledávaná rybáři). „</a:t>
            </a:r>
            <a:r>
              <a:rPr lang="cs-CZ" sz="2500" b="1" dirty="0">
                <a:latin typeface="Arial" panose="020B0604020202020204" pitchFamily="34" charset="0"/>
                <a:cs typeface="Arial" panose="020B0604020202020204" pitchFamily="34" charset="0"/>
              </a:rPr>
              <a:t>Ušlechtilý druh ryby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“ podmínky nesmí se lovit kratší </a:t>
            </a:r>
            <a:b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45 cm a max. 2 kusy denně.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Zákaz lovu v období tření /cca 1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pol.roku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/.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8FDEC23-F6B5-41FB-E58E-5888501C1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r="336" b="1"/>
          <a:stretch/>
        </p:blipFill>
        <p:spPr bwMode="auto">
          <a:xfrm>
            <a:off x="7810504" y="1"/>
            <a:ext cx="43814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andát obecný">
            <a:extLst>
              <a:ext uri="{FF2B5EF4-FFF2-40B4-BE49-F238E27FC236}">
                <a16:creationId xmlns:a16="http://schemas.microsoft.com/office/drawing/2014/main" id="{9BC8F5BF-B891-3B71-850A-A6AC35192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8" r="2" b="2"/>
          <a:stretch/>
        </p:blipFill>
        <p:spPr bwMode="auto">
          <a:xfrm>
            <a:off x="7810505" y="3429000"/>
            <a:ext cx="43814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27934327-B8C3-9EF6-CEAC-11EBF95FB4E8}"/>
              </a:ext>
            </a:extLst>
          </p:cNvPr>
          <p:cNvSpPr txBox="1"/>
          <p:nvPr/>
        </p:nvSpPr>
        <p:spPr>
          <a:xfrm>
            <a:off x="10914675" y="2730943"/>
            <a:ext cx="103900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accent1"/>
                </a:solidFill>
              </a:rPr>
              <a:t>Okoun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B48DF49-1EA3-369E-3570-A6D56E291655}"/>
              </a:ext>
            </a:extLst>
          </p:cNvPr>
          <p:cNvSpPr txBox="1"/>
          <p:nvPr/>
        </p:nvSpPr>
        <p:spPr>
          <a:xfrm>
            <a:off x="10914675" y="6159943"/>
            <a:ext cx="98826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accent1"/>
                </a:solidFill>
              </a:rPr>
              <a:t>Candát</a:t>
            </a:r>
            <a:endParaRPr lang="cs-CZ" dirty="0"/>
          </a:p>
        </p:txBody>
      </p:sp>
      <p:pic>
        <p:nvPicPr>
          <p:cNvPr id="7170" name="Picture 2" descr="Areál rozšíření">
            <a:extLst>
              <a:ext uri="{FF2B5EF4-FFF2-40B4-BE49-F238E27FC236}">
                <a16:creationId xmlns:a16="http://schemas.microsoft.com/office/drawing/2014/main" id="{1C836E2C-1A0A-83BD-242D-64120F326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612" y="47445"/>
            <a:ext cx="219075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030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38" name="Rectangle 9237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DF200A-FE5D-9320-C709-F0BF6432F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67" y="437979"/>
            <a:ext cx="4577914" cy="565598"/>
          </a:xfrm>
        </p:spPr>
        <p:txBody>
          <a:bodyPr>
            <a:normAutofit/>
          </a:bodyPr>
          <a:lstStyle/>
          <a:p>
            <a:r>
              <a:rPr lang="cs-CZ" sz="2800" dirty="0">
                <a:latin typeface="Arial Black" panose="020B0A04020102020204" pitchFamily="34" charset="0"/>
              </a:rPr>
              <a:t>Lososovité ryby u nás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F9A2BFFB-D945-422C-DF47-1B1C71CC4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5" r="9002"/>
          <a:stretch/>
        </p:blipFill>
        <p:spPr bwMode="auto">
          <a:xfrm>
            <a:off x="4354" y="-1"/>
            <a:ext cx="32562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A144A5D7-C16A-4F98-33FE-5BD101897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r="15595" b="-3"/>
          <a:stretch/>
        </p:blipFill>
        <p:spPr bwMode="auto">
          <a:xfrm>
            <a:off x="3260631" y="1"/>
            <a:ext cx="32562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40" name="Straight Connector 9239">
            <a:extLst>
              <a:ext uri="{FF2B5EF4-FFF2-40B4-BE49-F238E27FC236}">
                <a16:creationId xmlns:a16="http://schemas.microsoft.com/office/drawing/2014/main" id="{5F36BA04-2CA4-4727-91BA-40C378D14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6715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2" name="Picture 6">
            <a:extLst>
              <a:ext uri="{FF2B5EF4-FFF2-40B4-BE49-F238E27FC236}">
                <a16:creationId xmlns:a16="http://schemas.microsoft.com/office/drawing/2014/main" id="{B459D994-3A70-09F0-E89B-1C46B314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r="16712" b="2"/>
          <a:stretch/>
        </p:blipFill>
        <p:spPr bwMode="auto">
          <a:xfrm>
            <a:off x="4341" y="3428999"/>
            <a:ext cx="32562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ipan podhorní – Rybářství - s námi vás rybaření chytne">
            <a:extLst>
              <a:ext uri="{FF2B5EF4-FFF2-40B4-BE49-F238E27FC236}">
                <a16:creationId xmlns:a16="http://schemas.microsoft.com/office/drawing/2014/main" id="{54BD2246-A57E-521F-7A17-A4FE032F1B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9" r="-17"/>
          <a:stretch/>
        </p:blipFill>
        <p:spPr bwMode="auto">
          <a:xfrm>
            <a:off x="3260624" y="3429000"/>
            <a:ext cx="325627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A83994-01E9-4721-DA6E-DF55DCAD1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866" y="1200866"/>
            <a:ext cx="5017861" cy="548726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sz="2400" b="0" i="0" dirty="0">
                <a:effectLst/>
              </a:rPr>
              <a:t>hospodářský význam pro </a:t>
            </a:r>
            <a:r>
              <a:rPr lang="cs-CZ" sz="2400" dirty="0">
                <a:hlinkClick r:id="rId6"/>
              </a:rPr>
              <a:t>snadný chov</a:t>
            </a:r>
            <a:r>
              <a:rPr lang="cs-CZ" sz="2400" dirty="0"/>
              <a:t> </a:t>
            </a:r>
            <a:r>
              <a:rPr lang="cs-CZ" sz="2400" b="0" i="0" dirty="0">
                <a:effectLst/>
              </a:rPr>
              <a:t>a chutné maso bez </a:t>
            </a:r>
            <a:r>
              <a:rPr lang="cs-CZ" sz="2400" b="1" i="0" dirty="0">
                <a:effectLst/>
              </a:rPr>
              <a:t>svalových kostí. </a:t>
            </a:r>
            <a:r>
              <a:rPr lang="cs-CZ" sz="2400" b="0" i="0" dirty="0">
                <a:effectLst/>
              </a:rPr>
              <a:t>Znakem těchto ryb je tuková ploutvička.</a:t>
            </a:r>
            <a:endParaRPr lang="cs-CZ" sz="2400" dirty="0"/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Pstruh obecný </a:t>
            </a:r>
            <a:r>
              <a:rPr lang="cs-CZ" sz="2400" dirty="0"/>
              <a:t>– rychle tekoucí vody, dostatek O</a:t>
            </a:r>
            <a:r>
              <a:rPr lang="cs-CZ" sz="2400" baseline="-25000" dirty="0"/>
              <a:t>2</a:t>
            </a:r>
            <a:r>
              <a:rPr lang="cs-CZ" sz="2400" dirty="0"/>
              <a:t>, hory, nižší teplota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Pstruh duhový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– původem ze </a:t>
            </a:r>
            <a:r>
              <a:rPr lang="cs-CZ" sz="2400" dirty="0" err="1"/>
              <a:t>S.Ameriky</a:t>
            </a:r>
            <a:r>
              <a:rPr lang="cs-CZ" sz="2400" dirty="0"/>
              <a:t>, snese i méně O</a:t>
            </a:r>
            <a:r>
              <a:rPr lang="cs-CZ" sz="2400" baseline="-25000" dirty="0"/>
              <a:t>2</a:t>
            </a:r>
            <a:r>
              <a:rPr lang="cs-CZ" sz="2400" dirty="0"/>
              <a:t>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</a:rPr>
              <a:t>Siven americký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rgbClr val="FF0000"/>
                </a:solidFill>
              </a:rPr>
              <a:t>Lipan podhorní </a:t>
            </a:r>
            <a:r>
              <a:rPr lang="cs-CZ" sz="2400" dirty="0"/>
              <a:t>– ve </a:t>
            </a:r>
            <a:br>
              <a:rPr lang="cs-CZ" sz="2400" dirty="0"/>
            </a:br>
            <a:r>
              <a:rPr lang="cs-CZ" sz="2400" dirty="0"/>
              <a:t>znaku rybářského svazu.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5BAC4C8-68E4-2D06-3C44-7C59CED79566}"/>
              </a:ext>
            </a:extLst>
          </p:cNvPr>
          <p:cNvSpPr txBox="1"/>
          <p:nvPr/>
        </p:nvSpPr>
        <p:spPr>
          <a:xfrm>
            <a:off x="359765" y="2731624"/>
            <a:ext cx="254109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accent1"/>
                </a:solidFill>
              </a:rPr>
              <a:t>Pstruh obecný potoční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A453031-7B81-3D78-E030-9A02E713B593}"/>
              </a:ext>
            </a:extLst>
          </p:cNvPr>
          <p:cNvSpPr txBox="1"/>
          <p:nvPr/>
        </p:nvSpPr>
        <p:spPr>
          <a:xfrm>
            <a:off x="712947" y="6160624"/>
            <a:ext cx="183473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accent1"/>
                </a:solidFill>
              </a:rPr>
              <a:t>Siven americký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8A129BC-F0C5-CAC1-5748-1F17C11B1E82}"/>
              </a:ext>
            </a:extLst>
          </p:cNvPr>
          <p:cNvSpPr txBox="1"/>
          <p:nvPr/>
        </p:nvSpPr>
        <p:spPr>
          <a:xfrm>
            <a:off x="4007366" y="6160624"/>
            <a:ext cx="176279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accent1"/>
                </a:solidFill>
              </a:rPr>
              <a:t>Lipan podhorní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A4BD597-0058-73C4-1BF2-BFCD29B77F7A}"/>
              </a:ext>
            </a:extLst>
          </p:cNvPr>
          <p:cNvSpPr txBox="1"/>
          <p:nvPr/>
        </p:nvSpPr>
        <p:spPr>
          <a:xfrm>
            <a:off x="3558363" y="2731626"/>
            <a:ext cx="266080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accent1"/>
                </a:solidFill>
              </a:rPr>
              <a:t>Pstruh americký duhový</a:t>
            </a:r>
            <a:endParaRPr lang="cs-CZ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EBA3B8-9737-2D53-0552-C62BA6CD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364" y="4973636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56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B7E747-D5D1-942D-3852-FFD188761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095" y="521754"/>
            <a:ext cx="5640405" cy="923330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Štika, úhoř, sumec</a:t>
            </a:r>
          </a:p>
        </p:txBody>
      </p:sp>
      <p:cxnSp>
        <p:nvCxnSpPr>
          <p:cNvPr id="10253" name="Straight Connector 10252">
            <a:extLst>
              <a:ext uri="{FF2B5EF4-FFF2-40B4-BE49-F238E27FC236}">
                <a16:creationId xmlns:a16="http://schemas.microsoft.com/office/drawing/2014/main" id="{E16CB74F-F3CC-4B0B-B50E-878BEDB2C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 descr="Sumec velký (Silurus glanis) - Atlas ryb - Chytej.cz">
            <a:extLst>
              <a:ext uri="{FF2B5EF4-FFF2-40B4-BE49-F238E27FC236}">
                <a16:creationId xmlns:a16="http://schemas.microsoft.com/office/drawing/2014/main" id="{0509EB2E-EB74-7AE3-2F20-1358B9E3A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5" r="2" b="20810"/>
          <a:stretch/>
        </p:blipFill>
        <p:spPr bwMode="auto">
          <a:xfrm>
            <a:off x="7810500" y="2319864"/>
            <a:ext cx="4381500" cy="23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7B5D7F-90EE-BEE7-DC61-81EE0EB56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78" y="3857287"/>
            <a:ext cx="4271865" cy="3073572"/>
          </a:xfrm>
        </p:spPr>
        <p:txBody>
          <a:bodyPr>
            <a:normAutofit/>
          </a:bodyPr>
          <a:lstStyle/>
          <a:p>
            <a:r>
              <a:rPr lang="cs-CZ" sz="2300" b="1" dirty="0">
                <a:solidFill>
                  <a:schemeClr val="accent1"/>
                </a:solidFill>
              </a:rPr>
              <a:t> </a:t>
            </a:r>
            <a:r>
              <a:rPr lang="cs-CZ" sz="2300" b="1" dirty="0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Úhoř říční</a:t>
            </a:r>
            <a:r>
              <a:rPr lang="cs-CZ" sz="2300" b="1" dirty="0">
                <a:solidFill>
                  <a:srgbClr val="FF0000"/>
                </a:solidFill>
              </a:rPr>
              <a:t> </a:t>
            </a:r>
            <a:r>
              <a:rPr lang="cs-CZ" sz="2300" dirty="0"/>
              <a:t>– hadovité tělo, aktivní v noci, žije na dně</a:t>
            </a:r>
            <a:br>
              <a:rPr lang="cs-CZ" sz="2300" dirty="0"/>
            </a:br>
            <a:r>
              <a:rPr lang="cs-CZ" sz="2300" dirty="0"/>
              <a:t>vod, tře se v Sargasovém moři, mladí úhoři plují </a:t>
            </a:r>
            <a:br>
              <a:rPr lang="cs-CZ" sz="2300" dirty="0"/>
            </a:br>
            <a:r>
              <a:rPr lang="cs-CZ" sz="2300" dirty="0"/>
              <a:t>až 7 000 km 1-2 roky, </a:t>
            </a:r>
            <a:br>
              <a:rPr lang="cs-CZ" sz="2300" dirty="0"/>
            </a:br>
            <a:r>
              <a:rPr lang="cs-CZ" sz="2300" dirty="0"/>
              <a:t>kriticky ohrožený druh.</a:t>
            </a:r>
          </a:p>
          <a:p>
            <a:endParaRPr lang="cs-CZ" dirty="0"/>
          </a:p>
        </p:txBody>
      </p:sp>
      <p:pic>
        <p:nvPicPr>
          <p:cNvPr id="10242" name="Picture 2" descr="Štika obecná: obratný žralok našich vod - Tvorové.cz">
            <a:extLst>
              <a:ext uri="{FF2B5EF4-FFF2-40B4-BE49-F238E27FC236}">
                <a16:creationId xmlns:a16="http://schemas.microsoft.com/office/drawing/2014/main" id="{A44D7709-E3B1-1A06-EEE0-141C6BD3D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0" r="2" b="7677"/>
          <a:stretch/>
        </p:blipFill>
        <p:spPr bwMode="auto">
          <a:xfrm>
            <a:off x="7810500" y="-14161"/>
            <a:ext cx="4381500" cy="23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Úhoř říční (Anguilla anguilla) - ChovZvířat.cz">
            <a:extLst>
              <a:ext uri="{FF2B5EF4-FFF2-40B4-BE49-F238E27FC236}">
                <a16:creationId xmlns:a16="http://schemas.microsoft.com/office/drawing/2014/main" id="{1FCC709D-3B62-7C7C-067A-265CCE29CE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39" r="2" b="2"/>
          <a:stretch/>
        </p:blipFill>
        <p:spPr bwMode="auto">
          <a:xfrm>
            <a:off x="7810500" y="4668051"/>
            <a:ext cx="4381500" cy="218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>
            <a:extLst>
              <a:ext uri="{FF2B5EF4-FFF2-40B4-BE49-F238E27FC236}">
                <a16:creationId xmlns:a16="http://schemas.microsoft.com/office/drawing/2014/main" id="{DA0CC5FE-56AD-AA8A-9EC7-91C053300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67" y="3063320"/>
            <a:ext cx="4381499" cy="363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1FBF669-DBAC-0462-B2DA-684C1D2F2B27}"/>
              </a:ext>
            </a:extLst>
          </p:cNvPr>
          <p:cNvSpPr txBox="1"/>
          <p:nvPr/>
        </p:nvSpPr>
        <p:spPr>
          <a:xfrm>
            <a:off x="677533" y="1176720"/>
            <a:ext cx="6315974" cy="25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300" b="1" dirty="0">
                <a:solidFill>
                  <a:schemeClr val="accent1"/>
                </a:solidFill>
              </a:rPr>
              <a:t>Štika obecná </a:t>
            </a:r>
            <a:r>
              <a:rPr lang="cs-CZ" sz="2300" dirty="0"/>
              <a:t>– pomalu tekoucí a stojaté vody, Lipno, loví ve dne, hlavní dravec Evropy, lovná délka 0,5 m;</a:t>
            </a:r>
            <a:br>
              <a:rPr lang="cs-CZ" sz="2300" dirty="0"/>
            </a:br>
            <a:endParaRPr lang="cs-CZ" sz="23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300" b="1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Sumec velký</a:t>
            </a:r>
            <a:r>
              <a:rPr lang="cs-CZ" sz="2300" b="1" dirty="0">
                <a:solidFill>
                  <a:srgbClr val="FF0000"/>
                </a:solidFill>
              </a:rPr>
              <a:t> </a:t>
            </a:r>
            <a:r>
              <a:rPr lang="cs-CZ" sz="2300" dirty="0"/>
              <a:t>– pomalu tekoucí a stojaté vody, naše největší ryba, 2m, loví v noci </a:t>
            </a:r>
            <a:br>
              <a:rPr lang="cs-CZ" sz="2300" dirty="0"/>
            </a:br>
            <a:r>
              <a:rPr lang="cs-CZ" sz="2300" dirty="0"/>
              <a:t>30 – 60 kg – uloveno</a:t>
            </a:r>
          </a:p>
        </p:txBody>
      </p:sp>
    </p:spTree>
    <p:extLst>
      <p:ext uri="{BB962C8B-B14F-4D97-AF65-F5344CB8AC3E}">
        <p14:creationId xmlns:p14="http://schemas.microsoft.com/office/powerpoint/2010/main" val="2458326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8FCE029E-5073-4498-8104-8427AA98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Úhoř říční – Wikipedie">
            <a:extLst>
              <a:ext uri="{FF2B5EF4-FFF2-40B4-BE49-F238E27FC236}">
                <a16:creationId xmlns:a16="http://schemas.microsoft.com/office/drawing/2014/main" id="{68C8557E-33F5-AE9A-13C0-EAEB2BEC7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" r="-2" b="-804"/>
          <a:stretch/>
        </p:blipFill>
        <p:spPr bwMode="auto">
          <a:xfrm>
            <a:off x="9346365" y="1013204"/>
            <a:ext cx="2845630" cy="313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89" name="Straight Connector 3088">
            <a:extLst>
              <a:ext uri="{FF2B5EF4-FFF2-40B4-BE49-F238E27FC236}">
                <a16:creationId xmlns:a16="http://schemas.microsoft.com/office/drawing/2014/main" id="{BEFF515C-2521-4964-9DAC-2BFB8EC86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10936" y="5837839"/>
            <a:ext cx="5681065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Úhoř - Čerstve ryby">
            <a:extLst>
              <a:ext uri="{FF2B5EF4-FFF2-40B4-BE49-F238E27FC236}">
                <a16:creationId xmlns:a16="http://schemas.microsoft.com/office/drawing/2014/main" id="{2F3C69F6-F62E-5647-FBE0-49E5CF2FD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62" y="280491"/>
            <a:ext cx="6441053" cy="193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673E3F4-EB97-BC96-7384-6F6BB0741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00" y="624831"/>
            <a:ext cx="4766661" cy="799613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Úhoř říční</a:t>
            </a:r>
          </a:p>
        </p:txBody>
      </p:sp>
      <p:pic>
        <p:nvPicPr>
          <p:cNvPr id="3080" name="Picture 8" descr="Sargasové moře, Sargasová tráva a Martin Doleček | Krása jachtingu">
            <a:extLst>
              <a:ext uri="{FF2B5EF4-FFF2-40B4-BE49-F238E27FC236}">
                <a16:creationId xmlns:a16="http://schemas.microsoft.com/office/drawing/2014/main" id="{CD720DC4-F774-54E5-F76D-455368B10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3" r="-6" b="6433"/>
          <a:stretch/>
        </p:blipFill>
        <p:spPr bwMode="auto">
          <a:xfrm>
            <a:off x="6510938" y="1013205"/>
            <a:ext cx="2835431" cy="307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argasové more – Wikipédia">
            <a:extLst>
              <a:ext uri="{FF2B5EF4-FFF2-40B4-BE49-F238E27FC236}">
                <a16:creationId xmlns:a16="http://schemas.microsoft.com/office/drawing/2014/main" id="{0235C9EF-E7FA-412A-1B34-DA3387DE1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1" r="2" b="1498"/>
          <a:stretch/>
        </p:blipFill>
        <p:spPr bwMode="auto">
          <a:xfrm>
            <a:off x="6510939" y="4092117"/>
            <a:ext cx="5681061" cy="278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A6BBA5CF-8657-139D-F482-7F52C19E7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817" y="5802353"/>
            <a:ext cx="2226614" cy="106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981FAD86-A9D1-3AA9-1E0D-331805CFB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435" y="5474405"/>
            <a:ext cx="209550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DD88D28-3508-F41B-76E8-D5A46F84FF5F}"/>
              </a:ext>
            </a:extLst>
          </p:cNvPr>
          <p:cNvSpPr txBox="1"/>
          <p:nvPr/>
        </p:nvSpPr>
        <p:spPr>
          <a:xfrm>
            <a:off x="2293829" y="6488668"/>
            <a:ext cx="22638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chemeClr val="bg1"/>
                </a:solidFill>
              </a:rPr>
              <a:t>Laptocefálová larva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540EF4B-2E73-7D99-4649-0AE695B756A5}"/>
              </a:ext>
            </a:extLst>
          </p:cNvPr>
          <p:cNvSpPr txBox="1"/>
          <p:nvPr/>
        </p:nvSpPr>
        <p:spPr>
          <a:xfrm>
            <a:off x="4797746" y="6488668"/>
            <a:ext cx="1330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bg1"/>
                </a:solidFill>
              </a:rPr>
              <a:t>Monté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D13377-518D-2AFC-414F-245735743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00" y="1453417"/>
            <a:ext cx="5181600" cy="4328387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Hadovité tělo</a:t>
            </a:r>
          </a:p>
          <a:p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nemá břišní </a:t>
            </a:r>
            <a:r>
              <a:rPr lang="cs-CZ" sz="24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ploutve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 hřbetní, ocasní a řitní ploutev splývají v jeden celistvý lem;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Sargasové moře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součást Atlantského oceánu, typické hnědé řasy Sargassum;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Sladká voda samice,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brakická voda samci.</a:t>
            </a:r>
          </a:p>
        </p:txBody>
      </p:sp>
      <p:sp>
        <p:nvSpPr>
          <p:cNvPr id="9" name="Šipka: ohnutá 8">
            <a:extLst>
              <a:ext uri="{FF2B5EF4-FFF2-40B4-BE49-F238E27FC236}">
                <a16:creationId xmlns:a16="http://schemas.microsoft.com/office/drawing/2014/main" id="{3C82BC7D-A05A-0755-2B81-10E4F1057585}"/>
              </a:ext>
            </a:extLst>
          </p:cNvPr>
          <p:cNvSpPr/>
          <p:nvPr/>
        </p:nvSpPr>
        <p:spPr>
          <a:xfrm>
            <a:off x="3761117" y="5046453"/>
            <a:ext cx="1233577" cy="43887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C2F0BEC-8828-73CB-60AE-397B49922136}"/>
              </a:ext>
            </a:extLst>
          </p:cNvPr>
          <p:cNvSpPr txBox="1"/>
          <p:nvPr/>
        </p:nvSpPr>
        <p:spPr>
          <a:xfrm>
            <a:off x="5121910" y="4969423"/>
            <a:ext cx="1233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3 – 4 roky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0252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43008-2932-E22F-7775-AB1FC5C7F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837" y="474706"/>
            <a:ext cx="10363200" cy="1314443"/>
          </a:xfrm>
        </p:spPr>
        <p:txBody>
          <a:bodyPr/>
          <a:lstStyle/>
          <a:p>
            <a:r>
              <a:rPr lang="cs-CZ" b="1" dirty="0"/>
              <a:t>Poznáte naše významné ryby?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2217421-BAA6-F705-886C-01C2DF6E2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11" y="1306717"/>
            <a:ext cx="10529163" cy="543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46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3" name="Rectangle 13322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25" name="Straight Connector 13324">
            <a:extLst>
              <a:ext uri="{FF2B5EF4-FFF2-40B4-BE49-F238E27FC236}">
                <a16:creationId xmlns:a16="http://schemas.microsoft.com/office/drawing/2014/main" id="{E16CB74F-F3CC-4B0B-B50E-878BEDB2C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Ryba na dětském talíři | MÁMA A JÁ">
            <a:extLst>
              <a:ext uri="{FF2B5EF4-FFF2-40B4-BE49-F238E27FC236}">
                <a16:creationId xmlns:a16="http://schemas.microsoft.com/office/drawing/2014/main" id="{15C204F0-5F6E-817E-121A-F3006AF26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" r="2" b="14993"/>
          <a:stretch/>
        </p:blipFill>
        <p:spPr bwMode="auto">
          <a:xfrm>
            <a:off x="7810500" y="1"/>
            <a:ext cx="4381500" cy="23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Význam ryb v lidské výživě">
            <a:extLst>
              <a:ext uri="{FF2B5EF4-FFF2-40B4-BE49-F238E27FC236}">
                <a16:creationId xmlns:a16="http://schemas.microsoft.com/office/drawing/2014/main" id="{CFCB071D-950E-E1B8-0F14-34D3E4706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" r="2" b="17164"/>
          <a:stretch/>
        </p:blipFill>
        <p:spPr bwMode="auto">
          <a:xfrm>
            <a:off x="7810500" y="2334025"/>
            <a:ext cx="4381500" cy="23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Kaviár - cena pochoutky v roce 2022 - Fondik.cz">
            <a:extLst>
              <a:ext uri="{FF2B5EF4-FFF2-40B4-BE49-F238E27FC236}">
                <a16:creationId xmlns:a16="http://schemas.microsoft.com/office/drawing/2014/main" id="{62EA3EB4-EB7C-E0E4-219F-121F03D1B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1" r="2" b="10022"/>
          <a:stretch/>
        </p:blipFill>
        <p:spPr bwMode="auto">
          <a:xfrm>
            <a:off x="7810500" y="4668051"/>
            <a:ext cx="4381500" cy="218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Белуга - Fishing Planet Wiki">
            <a:extLst>
              <a:ext uri="{FF2B5EF4-FFF2-40B4-BE49-F238E27FC236}">
                <a16:creationId xmlns:a16="http://schemas.microsoft.com/office/drawing/2014/main" id="{FC8298F0-C03F-C38B-A2E5-F0FE53F5C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643"/>
          <a:stretch/>
        </p:blipFill>
        <p:spPr bwMode="auto">
          <a:xfrm>
            <a:off x="4179357" y="4795058"/>
            <a:ext cx="5475112" cy="206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AF00A3-BFE9-B851-05DA-C51AE2200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70" y="1353631"/>
            <a:ext cx="6786881" cy="4910121"/>
          </a:xfrm>
        </p:spPr>
        <p:txBody>
          <a:bodyPr>
            <a:noAutofit/>
          </a:bodyPr>
          <a:lstStyle/>
          <a:p>
            <a:r>
              <a:rPr lang="cs-CZ" sz="2500" dirty="0"/>
              <a:t>Výživa lidstva;</a:t>
            </a:r>
          </a:p>
          <a:p>
            <a:r>
              <a:rPr lang="cs-CZ" sz="2500" dirty="0"/>
              <a:t>Tvoří 15 </a:t>
            </a:r>
            <a:r>
              <a:rPr lang="en-US" sz="2500" dirty="0"/>
              <a:t>% </a:t>
            </a:r>
            <a:r>
              <a:rPr lang="cs-CZ" sz="2500" dirty="0"/>
              <a:t>potravin živočišného původu;</a:t>
            </a:r>
          </a:p>
          <a:p>
            <a:r>
              <a:rPr lang="cs-CZ" sz="2500" dirty="0"/>
              <a:t>V ČR hlavně chov ryb v rybnících </a:t>
            </a:r>
            <a:br>
              <a:rPr lang="cs-CZ" sz="2500" dirty="0"/>
            </a:br>
            <a:r>
              <a:rPr lang="cs-CZ" sz="2500" dirty="0"/>
              <a:t>nebo </a:t>
            </a:r>
            <a:r>
              <a:rPr lang="cs-CZ" sz="2500" dirty="0">
                <a:hlinkClick r:id="rId6"/>
              </a:rPr>
              <a:t>sádkách</a:t>
            </a:r>
            <a:r>
              <a:rPr lang="cs-CZ" sz="2500" dirty="0"/>
              <a:t>;</a:t>
            </a:r>
          </a:p>
          <a:p>
            <a:r>
              <a:rPr lang="cs-CZ" sz="2500" b="1" dirty="0"/>
              <a:t>Přímořské státy </a:t>
            </a:r>
            <a:r>
              <a:rPr lang="cs-CZ" sz="2500" dirty="0"/>
              <a:t>- významné příjmy </a:t>
            </a:r>
            <a:br>
              <a:rPr lang="cs-CZ" sz="2500" dirty="0"/>
            </a:br>
            <a:r>
              <a:rPr lang="cs-CZ" sz="2500" dirty="0"/>
              <a:t>z lovu (sledi, tresky, makrely, tuňáci);</a:t>
            </a:r>
          </a:p>
          <a:p>
            <a:r>
              <a:rPr lang="cs-CZ" sz="2500" b="1" dirty="0"/>
              <a:t>Kaviár, pravý </a:t>
            </a:r>
            <a:r>
              <a:rPr lang="cs-CZ" sz="2500" dirty="0"/>
              <a:t>(černý z jeseter.ryb), </a:t>
            </a:r>
            <a:r>
              <a:rPr lang="cs-CZ" sz="2500" b="1" dirty="0"/>
              <a:t>nepravý</a:t>
            </a:r>
            <a:r>
              <a:rPr lang="cs-CZ" sz="2500" dirty="0"/>
              <a:t> červený z lososovitých ryb, nejvíce Kaspické, Černé moře, Dunaj a Amur.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331113F-584D-714D-16E2-8ACC93B3CE48}"/>
              </a:ext>
            </a:extLst>
          </p:cNvPr>
          <p:cNvSpPr txBox="1"/>
          <p:nvPr/>
        </p:nvSpPr>
        <p:spPr>
          <a:xfrm>
            <a:off x="5711585" y="5953029"/>
            <a:ext cx="1265927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800" dirty="0"/>
              <a:t>Vyza velká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6ADB6F-233B-C8B0-36D2-54A7EDD30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70" y="578642"/>
            <a:ext cx="6015355" cy="71638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sz="3600" b="1" dirty="0">
                <a:latin typeface="Arial Black" panose="020B0A04020102020204" pitchFamily="34" charset="0"/>
              </a:rPr>
              <a:t>Hospodářský význam ryb</a:t>
            </a:r>
          </a:p>
        </p:txBody>
      </p:sp>
    </p:spTree>
    <p:extLst>
      <p:ext uri="{BB962C8B-B14F-4D97-AF65-F5344CB8AC3E}">
        <p14:creationId xmlns:p14="http://schemas.microsoft.com/office/powerpoint/2010/main" val="708083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580E23-9817-E8FC-ADAF-90E4990B9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38" y="1308924"/>
            <a:ext cx="3943762" cy="1207154"/>
          </a:xfrm>
        </p:spPr>
        <p:txBody>
          <a:bodyPr>
            <a:normAutofit/>
          </a:bodyPr>
          <a:lstStyle/>
          <a:p>
            <a:r>
              <a:rPr lang="cs-CZ" dirty="0"/>
              <a:t>Mořské ryby</a:t>
            </a:r>
            <a:br>
              <a:rPr lang="cs-CZ" dirty="0"/>
            </a:br>
            <a:r>
              <a:rPr lang="cs-CZ" sz="2200" dirty="0"/>
              <a:t>lovné, hospodářsky významné</a:t>
            </a:r>
            <a:endParaRPr lang="cs-CZ" dirty="0"/>
          </a:p>
        </p:txBody>
      </p:sp>
      <p:cxnSp>
        <p:nvCxnSpPr>
          <p:cNvPr id="11273" name="Straight Connector 11272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7BD5B0-D300-7A9F-18A5-421C25B87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04" y="561488"/>
            <a:ext cx="3943762" cy="201327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cs-CZ" sz="2400" dirty="0"/>
              <a:t>Losos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Platýs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Sleď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Treska</a:t>
            </a:r>
          </a:p>
        </p:txBody>
      </p:sp>
      <p:pic>
        <p:nvPicPr>
          <p:cNvPr id="11268" name="Picture 4" descr="Ryby a mořské plody">
            <a:extLst>
              <a:ext uri="{FF2B5EF4-FFF2-40B4-BE49-F238E27FC236}">
                <a16:creationId xmlns:a16="http://schemas.microsoft.com/office/drawing/2014/main" id="{C5329B15-5BB0-1683-BAF5-6C7DD65D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0"/>
            <a:ext cx="12192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44F0447F-BAEA-834F-8C6C-504BC95F3CE0}"/>
              </a:ext>
            </a:extLst>
          </p:cNvPr>
          <p:cNvSpPr txBox="1">
            <a:spLocks/>
          </p:cNvSpPr>
          <p:nvPr/>
        </p:nvSpPr>
        <p:spPr>
          <a:xfrm>
            <a:off x="7992838" y="513063"/>
            <a:ext cx="3943762" cy="21101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87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87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cs-CZ" sz="2400" dirty="0"/>
              <a:t>Sardinka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Šprot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Tuňák</a:t>
            </a:r>
          </a:p>
          <a:p>
            <a:pPr>
              <a:lnSpc>
                <a:spcPct val="110000"/>
              </a:lnSpc>
            </a:pPr>
            <a:r>
              <a:rPr lang="cs-CZ" sz="2400" dirty="0"/>
              <a:t>Makrela</a:t>
            </a:r>
          </a:p>
        </p:txBody>
      </p:sp>
    </p:spTree>
    <p:extLst>
      <p:ext uri="{BB962C8B-B14F-4D97-AF65-F5344CB8AC3E}">
        <p14:creationId xmlns:p14="http://schemas.microsoft.com/office/powerpoint/2010/main" val="3364052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9" name="Straight Connector 1038">
            <a:extLst>
              <a:ext uri="{FF2B5EF4-FFF2-40B4-BE49-F238E27FC236}">
                <a16:creationId xmlns:a16="http://schemas.microsoft.com/office/drawing/2014/main" id="{5F36BA04-2CA4-4727-91BA-40C378D14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6130D0-9C73-6431-CD92-80C7E6B3B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548" y="2131014"/>
            <a:ext cx="4742287" cy="4420990"/>
          </a:xfrm>
        </p:spPr>
        <p:txBody>
          <a:bodyPr>
            <a:normAutofit fontScale="92500"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2 – 2,5 m délka, Atlantské, Středozemní, Černé a Japonské moře;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Nejčastěji lovená makrelovitá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teplokrevná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ryba;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Konzervovaná, syrová jako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suši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(japonský fast-food), Japonsko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80 % trhu, velmi drahá ryba;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Zákaz lovení nebo kvóty</a:t>
            </a:r>
          </a:p>
        </p:txBody>
      </p:sp>
      <p:pic>
        <p:nvPicPr>
          <p:cNvPr id="1028" name="Picture 4" descr="Tuňák je v ohrožení, nelovme jej, velí Brusel | MRK.cz">
            <a:extLst>
              <a:ext uri="{FF2B5EF4-FFF2-40B4-BE49-F238E27FC236}">
                <a16:creationId xmlns:a16="http://schemas.microsoft.com/office/drawing/2014/main" id="{4FD66C67-6009-B300-EDF7-2D6D80663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1" r="3" b="6014"/>
          <a:stretch/>
        </p:blipFill>
        <p:spPr bwMode="auto">
          <a:xfrm>
            <a:off x="5679448" y="2"/>
            <a:ext cx="3256277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845CB2B-82D1-565B-603A-660ACAE26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r="21141" b="2"/>
          <a:stretch/>
        </p:blipFill>
        <p:spPr bwMode="auto">
          <a:xfrm>
            <a:off x="8935722" y="1"/>
            <a:ext cx="32562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uňák byl vydražen za více než tři miliony korun - Deník.cz">
            <a:extLst>
              <a:ext uri="{FF2B5EF4-FFF2-40B4-BE49-F238E27FC236}">
                <a16:creationId xmlns:a16="http://schemas.microsoft.com/office/drawing/2014/main" id="{ED62E15A-13DB-9971-8BFA-F83A0AA43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" r="-2" b="2972"/>
          <a:stretch/>
        </p:blipFill>
        <p:spPr bwMode="auto">
          <a:xfrm>
            <a:off x="5679451" y="3429000"/>
            <a:ext cx="651254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Kaiser Franz Josef tuňák 170g, vybrané druhy v akci | AkcniCeny.cz">
            <a:extLst>
              <a:ext uri="{FF2B5EF4-FFF2-40B4-BE49-F238E27FC236}">
                <a16:creationId xmlns:a16="http://schemas.microsoft.com/office/drawing/2014/main" id="{DED17375-A958-B1FC-253B-E130E3041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2" b="19316"/>
          <a:stretch/>
        </p:blipFill>
        <p:spPr bwMode="auto">
          <a:xfrm>
            <a:off x="2860590" y="171927"/>
            <a:ext cx="1927729" cy="13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83F04F-1D09-B82F-EB25-B61E7E982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48" y="1419119"/>
            <a:ext cx="4084821" cy="590764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 Black" panose="020B0A04020102020204" pitchFamily="34" charset="0"/>
              </a:rPr>
              <a:t>Tuňák obecný</a:t>
            </a:r>
          </a:p>
        </p:txBody>
      </p:sp>
    </p:spTree>
    <p:extLst>
      <p:ext uri="{BB962C8B-B14F-4D97-AF65-F5344CB8AC3E}">
        <p14:creationId xmlns:p14="http://schemas.microsoft.com/office/powerpoint/2010/main" val="2248536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6" name="Rectangle 8205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15AED7A-E87D-9C00-7E4D-9E1EEC7C7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77125"/>
            <a:ext cx="2034284" cy="795514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  <a:hlinkClick r:id="rId2"/>
              </a:rPr>
              <a:t>Losos</a:t>
            </a:r>
            <a:endParaRPr lang="cs-CZ" dirty="0">
              <a:latin typeface="Arial Black" panose="020B0A04020102020204" pitchFamily="34" charset="0"/>
            </a:endParaRPr>
          </a:p>
        </p:txBody>
      </p:sp>
      <p:cxnSp>
        <p:nvCxnSpPr>
          <p:cNvPr id="8208" name="Straight Connector 8207">
            <a:extLst>
              <a:ext uri="{FF2B5EF4-FFF2-40B4-BE49-F238E27FC236}">
                <a16:creationId xmlns:a16="http://schemas.microsoft.com/office/drawing/2014/main" id="{E16CB74F-F3CC-4B0B-B50E-878BEDB2C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 descr="Losos obecný steak bez kostí 150g-200g | BonFood">
            <a:extLst>
              <a:ext uri="{FF2B5EF4-FFF2-40B4-BE49-F238E27FC236}">
                <a16:creationId xmlns:a16="http://schemas.microsoft.com/office/drawing/2014/main" id="{733E0558-6386-8315-42DF-090D0C721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4" r="2" b="17647"/>
          <a:stretch/>
        </p:blipFill>
        <p:spPr bwMode="auto">
          <a:xfrm>
            <a:off x="7810500" y="1"/>
            <a:ext cx="4381500" cy="23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6ECEB5-184E-207D-1EAA-08A411375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118762"/>
            <a:ext cx="6380253" cy="428432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chladnější místa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Atlantského </a:t>
            </a:r>
            <a:r>
              <a:rPr lang="cs-CZ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oceánu 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(největší chovatelé jsou sever Evropy, Kanada);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Tře se od však od října do listopadu </a:t>
            </a:r>
            <a:b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čistých prokysličených úsecích řek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Vysoký obsah tuku, přirozeně získává barvu od korýšů a planktonu.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Tučné červené maso (uměle se dobarvuje </a:t>
            </a:r>
            <a:r>
              <a:rPr lang="cs-CZ" sz="24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kantaxantinem</a:t>
            </a:r>
            <a:r>
              <a:rPr lang="cs-CZ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červený kaviár.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6081E93-5DCB-1412-9973-BDA03E007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0" r="7016" b="1"/>
          <a:stretch/>
        </p:blipFill>
        <p:spPr bwMode="auto">
          <a:xfrm>
            <a:off x="7810500" y="2334025"/>
            <a:ext cx="4381500" cy="23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C00DBC-8C8C-5C87-1CCD-0967218F4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3" r="2" b="26856"/>
          <a:stretch/>
        </p:blipFill>
        <p:spPr bwMode="auto">
          <a:xfrm>
            <a:off x="7810500" y="4668051"/>
            <a:ext cx="4381500" cy="218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reál rozšíření">
            <a:extLst>
              <a:ext uri="{FF2B5EF4-FFF2-40B4-BE49-F238E27FC236}">
                <a16:creationId xmlns:a16="http://schemas.microsoft.com/office/drawing/2014/main" id="{326F8CFC-3089-FA40-AEC8-A14908C6E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78" y="-1"/>
            <a:ext cx="3269322" cy="195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56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BF2C51-895B-9634-A859-B896F1A7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2" y="1190735"/>
            <a:ext cx="6362701" cy="871268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Šprot / sleď / sardinka</a:t>
            </a:r>
          </a:p>
        </p:txBody>
      </p:sp>
      <p:cxnSp>
        <p:nvCxnSpPr>
          <p:cNvPr id="3081" name="Straight Connector 3080">
            <a:extLst>
              <a:ext uri="{FF2B5EF4-FFF2-40B4-BE49-F238E27FC236}">
                <a16:creationId xmlns:a16="http://schemas.microsoft.com/office/drawing/2014/main" id="{A1DB5636-7209-441D-A20B-2A24C54D5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2820BD-3776-D557-09F3-7131511B7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620" y="2062003"/>
            <a:ext cx="6176514" cy="4291172"/>
          </a:xfrm>
        </p:spPr>
        <p:txBody>
          <a:bodyPr>
            <a:normAutofit lnSpcReduction="10000"/>
          </a:bodyPr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Drobná podlouhlá rybka, dosahující délky maximálně 15 cm;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Velký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hospodářský význam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Žije v hejnech u pobřeží, ústí řek (nevadí jim brakická voda);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Živí se planktonem a podobnou drobotinou;</a:t>
            </a:r>
          </a:p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Baltské moře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(Dánsko, Švédsko, Polsko), hlavně konzervy, uzený, čerstvý.</a:t>
            </a:r>
          </a:p>
        </p:txBody>
      </p:sp>
      <p:pic>
        <p:nvPicPr>
          <p:cNvPr id="3074" name="Picture 2" descr="Za názvem sardinky se skrývá dvacet různých ryb, zjistil test - iDNES.cz">
            <a:extLst>
              <a:ext uri="{FF2B5EF4-FFF2-40B4-BE49-F238E27FC236}">
                <a16:creationId xmlns:a16="http://schemas.microsoft.com/office/drawing/2014/main" id="{B032D28E-5FAF-88EF-782B-64D54644C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 r="-4" b="-3"/>
          <a:stretch/>
        </p:blipFill>
        <p:spPr bwMode="auto">
          <a:xfrm>
            <a:off x="7810504" y="0"/>
            <a:ext cx="43814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íme zdravě: šproty | Apetit Online">
            <a:extLst>
              <a:ext uri="{FF2B5EF4-FFF2-40B4-BE49-F238E27FC236}">
                <a16:creationId xmlns:a16="http://schemas.microsoft.com/office/drawing/2014/main" id="{1C0EFE3E-E883-646E-62FE-024D94C73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r="9824" b="-3"/>
          <a:stretch/>
        </p:blipFill>
        <p:spPr bwMode="auto">
          <a:xfrm>
            <a:off x="7810505" y="3429000"/>
            <a:ext cx="43814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4831297-D821-EA5B-3564-32E3FEA64172}"/>
              </a:ext>
            </a:extLst>
          </p:cNvPr>
          <p:cNvSpPr txBox="1"/>
          <p:nvPr/>
        </p:nvSpPr>
        <p:spPr>
          <a:xfrm>
            <a:off x="10597980" y="2853369"/>
            <a:ext cx="135924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b="1" dirty="0"/>
              <a:t>sardinka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6FF3BA0-8AC3-E044-FFAD-CC8D2B0FD941}"/>
              </a:ext>
            </a:extLst>
          </p:cNvPr>
          <p:cNvSpPr txBox="1"/>
          <p:nvPr/>
        </p:nvSpPr>
        <p:spPr>
          <a:xfrm>
            <a:off x="7998553" y="3635299"/>
            <a:ext cx="135924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b="1" dirty="0" err="1"/>
              <a:t>šproty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9705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8EE42F0-2470-417A-8666-6E3266FEB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8105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C36C970-5FAE-6D68-B6AB-C891AFD51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3" b="-1"/>
          <a:stretch/>
        </p:blipFill>
        <p:spPr bwMode="auto">
          <a:xfrm>
            <a:off x="2553" y="10"/>
            <a:ext cx="78079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1E292F0-55CD-34D3-5763-1E85B0808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59734"/>
            <a:ext cx="6106160" cy="1215715"/>
          </a:xfrm>
        </p:spPr>
        <p:txBody>
          <a:bodyPr anchor="ctr"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  <a:latin typeface="Arial Black" panose="020B0A04020102020204" pitchFamily="34" charset="0"/>
                <a:hlinkClick r:id="rId3"/>
              </a:rPr>
              <a:t>Ryby - vnější popis</a:t>
            </a:r>
            <a:endParaRPr lang="cs-CZ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808FA7-8D8C-4B9F-8206-75CF61031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582869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6C286F-BBD7-FCE9-B9DE-C469444A3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0442" y="211666"/>
            <a:ext cx="3591983" cy="6434667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Vřetenovité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tělo, studenokrevní;</a:t>
            </a:r>
          </a:p>
          <a:p>
            <a:pPr>
              <a:lnSpc>
                <a:spcPct val="110000"/>
              </a:lnSpc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Skřele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ploché kosti – chrání žábry;</a:t>
            </a:r>
          </a:p>
          <a:p>
            <a:pPr>
              <a:lnSpc>
                <a:spcPct val="110000"/>
              </a:lnSpc>
            </a:pP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Ploutve pro pohyb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ocasní – souměrná, </a:t>
            </a:r>
            <a:r>
              <a:rPr lang="cs-CZ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párové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hrudní a břišní, </a:t>
            </a:r>
            <a:r>
              <a:rPr lang="cs-CZ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nepárové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– hřbetní a řitní;</a:t>
            </a:r>
          </a:p>
          <a:p>
            <a:pPr>
              <a:lnSpc>
                <a:spcPct val="110000"/>
              </a:lnSpc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Ploutve vyztuženy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ploutevními paprsky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0000"/>
              </a:lnSpc>
            </a:pP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Tělo kryto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šupinami,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slizovité.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Pracovní listy :: Rybářský kroužek">
            <a:extLst>
              <a:ext uri="{FF2B5EF4-FFF2-40B4-BE49-F238E27FC236}">
                <a16:creationId xmlns:a16="http://schemas.microsoft.com/office/drawing/2014/main" id="{A492527C-ADCB-E3DC-F99E-CBC39DF72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18664"/>
            <a:ext cx="6724650" cy="442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995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0" name="Rectangle 4109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523045-9D40-CBE6-B7BB-BA902AB7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9742" y="1154842"/>
            <a:ext cx="4127858" cy="1314443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Sleď obecný - herynek</a:t>
            </a:r>
          </a:p>
        </p:txBody>
      </p:sp>
      <p:pic>
        <p:nvPicPr>
          <p:cNvPr id="4102" name="Picture 6" descr="Sledi po sklenářsku (Glasmästaresill) » Rybářský rozcestník">
            <a:extLst>
              <a:ext uri="{FF2B5EF4-FFF2-40B4-BE49-F238E27FC236}">
                <a16:creationId xmlns:a16="http://schemas.microsoft.com/office/drawing/2014/main" id="{115D89BC-8257-0E7D-2667-49EE7C4931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8" r="24285" b="3"/>
          <a:stretch/>
        </p:blipFill>
        <p:spPr bwMode="auto">
          <a:xfrm>
            <a:off x="2" y="10"/>
            <a:ext cx="3270193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reál rozšíření">
            <a:extLst>
              <a:ext uri="{FF2B5EF4-FFF2-40B4-BE49-F238E27FC236}">
                <a16:creationId xmlns:a16="http://schemas.microsoft.com/office/drawing/2014/main" id="{2E6876AD-C640-BA33-9EF3-677342258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3" b="-6"/>
          <a:stretch/>
        </p:blipFill>
        <p:spPr bwMode="auto">
          <a:xfrm>
            <a:off x="3270194" y="10"/>
            <a:ext cx="3244907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12" name="Straight Connector 4111">
            <a:extLst>
              <a:ext uri="{FF2B5EF4-FFF2-40B4-BE49-F238E27FC236}">
                <a16:creationId xmlns:a16="http://schemas.microsoft.com/office/drawing/2014/main" id="{DD33F158-82E5-49FE-A6C0-3846AD991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587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63E7E1E9-E400-E15B-281D-DD5DC0051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5" r="2" b="7351"/>
          <a:stretch/>
        </p:blipFill>
        <p:spPr bwMode="auto">
          <a:xfrm>
            <a:off x="-2" y="3429000"/>
            <a:ext cx="65151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E0E0AE-8AAF-6F9E-582A-A71B4E72F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9742" y="2500365"/>
            <a:ext cx="4467161" cy="389226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Nejhojnější ryba na planetě, velký hospodářský význam;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Hejna v severním Atlantském oceánu, délky až 45 cm, </a:t>
            </a:r>
            <a:br>
              <a:rPr lang="cs-CZ" sz="2400" dirty="0"/>
            </a:br>
            <a:r>
              <a:rPr lang="cs-CZ" sz="2400" dirty="0"/>
              <a:t>asi 0,5 kg, živí se planktonem;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400" dirty="0"/>
              <a:t>Čerství nebo se suší, konzervují, solí, mrazí.</a:t>
            </a:r>
          </a:p>
        </p:txBody>
      </p:sp>
    </p:spTree>
    <p:extLst>
      <p:ext uri="{BB962C8B-B14F-4D97-AF65-F5344CB8AC3E}">
        <p14:creationId xmlns:p14="http://schemas.microsoft.com/office/powerpoint/2010/main" val="1991871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343" name="Straight Connector 14342">
            <a:extLst>
              <a:ext uri="{FF2B5EF4-FFF2-40B4-BE49-F238E27FC236}">
                <a16:creationId xmlns:a16="http://schemas.microsoft.com/office/drawing/2014/main" id="{F209B62C-3402-4623-9A7C-AA048B56F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345" name="Rectangle 14344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69DFCE-8728-4D4A-93A7-E896FED80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01013"/>
            <a:ext cx="5640405" cy="8745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kern="1200" dirty="0">
                <a:solidFill>
                  <a:schemeClr val="tx1"/>
                </a:solidFill>
                <a:latin typeface="+mj-lt"/>
                <a:ea typeface="+mj-ea"/>
                <a:cs typeface="+mj-cs"/>
                <a:hlinkClick r:id="rId2"/>
              </a:rPr>
              <a:t>Rybníky</a:t>
            </a:r>
            <a:r>
              <a:rPr lang="cs-CZ" b="1" dirty="0"/>
              <a:t> </a:t>
            </a:r>
            <a:r>
              <a:rPr lang="cs-CZ" sz="2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umělé vodní nádrže</a:t>
            </a:r>
            <a:endParaRPr lang="cs-CZ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347" name="Straight Connector 14346">
            <a:extLst>
              <a:ext uri="{FF2B5EF4-FFF2-40B4-BE49-F238E27FC236}">
                <a16:creationId xmlns:a16="http://schemas.microsoft.com/office/drawing/2014/main" id="{E16CB74F-F3CC-4B0B-B50E-878BEDB2C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Kudy z nudy - Rybník Rožmberk u Třeboně - velikán mezi rybníky">
            <a:extLst>
              <a:ext uri="{FF2B5EF4-FFF2-40B4-BE49-F238E27FC236}">
                <a16:creationId xmlns:a16="http://schemas.microsoft.com/office/drawing/2014/main" id="{93AB6CFD-1985-4439-9F74-E4A59727E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5" r="2" b="5950"/>
          <a:stretch/>
        </p:blipFill>
        <p:spPr bwMode="auto">
          <a:xfrm>
            <a:off x="7810500" y="1"/>
            <a:ext cx="4381500" cy="23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2B860CEB-F233-6E4B-0195-31119E0BD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237" y="4388716"/>
            <a:ext cx="4261026" cy="2334025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FA1997-EE1A-4835-AEF6-542D3727865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399" y="1919111"/>
            <a:ext cx="5640405" cy="4368800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cs-CZ" sz="2400" b="1" i="0" dirty="0">
                <a:effectLst/>
              </a:rPr>
              <a:t>Slouží především k chovu ryb a vodní drůbeže</a:t>
            </a:r>
            <a:r>
              <a:rPr lang="cs-CZ" sz="2400" dirty="0"/>
              <a:t>, rekreace, regulace, ochrana přírody;</a:t>
            </a:r>
            <a:endParaRPr lang="cs-CZ" sz="2400" b="0" i="0" dirty="0">
              <a:effectLst/>
            </a:endParaRPr>
          </a:p>
          <a:p>
            <a:pPr>
              <a:lnSpc>
                <a:spcPct val="110000"/>
              </a:lnSpc>
            </a:pPr>
            <a:r>
              <a:rPr lang="cs-CZ" sz="2400" b="0" i="0" dirty="0">
                <a:effectLst/>
              </a:rPr>
              <a:t>V Čechách rybníkářství již od 9. století kláštery, a pak zejména v Jižních Čechách (Jakub Krčín z Jelčan a Sedlčan);</a:t>
            </a:r>
          </a:p>
          <a:p>
            <a:pPr>
              <a:lnSpc>
                <a:spcPct val="110000"/>
              </a:lnSpc>
            </a:pPr>
            <a:r>
              <a:rPr lang="cs-CZ" sz="2400" dirty="0">
                <a:hlinkClick r:id="rId5"/>
              </a:rPr>
              <a:t>Třeboňská a </a:t>
            </a:r>
            <a:br>
              <a:rPr lang="cs-CZ" sz="2400" dirty="0">
                <a:hlinkClick r:id="rId5"/>
              </a:rPr>
            </a:br>
            <a:r>
              <a:rPr lang="cs-CZ" sz="2400" dirty="0">
                <a:hlinkClick r:id="rId5"/>
              </a:rPr>
              <a:t>Budějovická pánev</a:t>
            </a:r>
            <a:r>
              <a:rPr lang="cs-CZ" sz="2400" dirty="0"/>
              <a:t>;</a:t>
            </a:r>
          </a:p>
          <a:p>
            <a:pPr>
              <a:lnSpc>
                <a:spcPct val="110000"/>
              </a:lnSpc>
            </a:pPr>
            <a:r>
              <a:rPr lang="cs-CZ" sz="2400" b="1" dirty="0"/>
              <a:t>Největší rybník </a:t>
            </a:r>
            <a:br>
              <a:rPr lang="cs-CZ" sz="2400" b="1" dirty="0"/>
            </a:br>
            <a:r>
              <a:rPr lang="cs-CZ" sz="2400" b="1" dirty="0"/>
              <a:t>Rožmberk.</a:t>
            </a:r>
            <a:endParaRPr lang="cs-CZ" sz="2400" b="1" i="0" dirty="0">
              <a:effectLst/>
            </a:endParaRPr>
          </a:p>
        </p:txBody>
      </p:sp>
      <p:pic>
        <p:nvPicPr>
          <p:cNvPr id="14338" name="Picture 2" descr="VÝLOV RYBNÍKA VRKOČ U POHOŘELIC O VÍKENDU 30.10. – 1.11. | Radio Čas">
            <a:extLst>
              <a:ext uri="{FF2B5EF4-FFF2-40B4-BE49-F238E27FC236}">
                <a16:creationId xmlns:a16="http://schemas.microsoft.com/office/drawing/2014/main" id="{5DC320CB-DEE3-F4DD-AAE4-FDCAFC259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3" r="2" b="5399"/>
          <a:stretch/>
        </p:blipFill>
        <p:spPr bwMode="auto">
          <a:xfrm>
            <a:off x="7810500" y="2334025"/>
            <a:ext cx="4381500" cy="23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Kudy z nudy - Rybník Rožmberk - největší rybník na světě">
            <a:extLst>
              <a:ext uri="{FF2B5EF4-FFF2-40B4-BE49-F238E27FC236}">
                <a16:creationId xmlns:a16="http://schemas.microsoft.com/office/drawing/2014/main" id="{52C4099F-6163-4331-8C97-D28D3E08E2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9" r="2" b="10188"/>
          <a:stretch/>
        </p:blipFill>
        <p:spPr bwMode="auto">
          <a:xfrm>
            <a:off x="7810500" y="4668051"/>
            <a:ext cx="4381500" cy="218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618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03F089-5B91-CD18-33CA-18F6DFBE0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9" y="1204721"/>
            <a:ext cx="4114799" cy="1446550"/>
          </a:xfrm>
        </p:spPr>
        <p:txBody>
          <a:bodyPr>
            <a:normAutofit/>
          </a:bodyPr>
          <a:lstStyle/>
          <a:p>
            <a:r>
              <a:rPr lang="cs-CZ" sz="5400" b="1" dirty="0"/>
              <a:t>Sinice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36C47E-B997-3777-6860-C958E5B39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49" y="2173803"/>
            <a:ext cx="4114799" cy="4222044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2800" dirty="0"/>
              <a:t>Druh bakterií schopných fotosyntézy;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/>
              <a:t>Výskyt ve vodním prostředí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/>
              <a:t>Vytvářejí často shluky, kolonie, modrozeleně zbarvené;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800" dirty="0"/>
              <a:t>Zdroj vitamínů, </a:t>
            </a:r>
            <a:br>
              <a:rPr lang="cs-CZ" sz="2800" dirty="0"/>
            </a:br>
            <a:r>
              <a:rPr lang="cs-CZ" sz="2800" dirty="0"/>
              <a:t>proteinů …</a:t>
            </a:r>
          </a:p>
        </p:txBody>
      </p:sp>
      <p:pic>
        <p:nvPicPr>
          <p:cNvPr id="7172" name="Picture 4" descr="Řasy a sinice vynalezly fotosyntézu a okysličily zemskou atmosféru,  připomíná botanička | Plus">
            <a:extLst>
              <a:ext uri="{FF2B5EF4-FFF2-40B4-BE49-F238E27FC236}">
                <a16:creationId xmlns:a16="http://schemas.microsoft.com/office/drawing/2014/main" id="{60342745-F2D0-2FF8-C4C2-A1FEC66A2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6" r="37844"/>
          <a:stretch/>
        </p:blipFill>
        <p:spPr bwMode="auto">
          <a:xfrm>
            <a:off x="5224243" y="10"/>
            <a:ext cx="348387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58ABD7FE-7C04-6881-CB1F-0A3052846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5" r="25442"/>
          <a:stretch/>
        </p:blipFill>
        <p:spPr bwMode="auto">
          <a:xfrm>
            <a:off x="8708121" y="10"/>
            <a:ext cx="3483879" cy="68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27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ostr. čára. žábry. pohl. orgány. žaludek. srdce. střevo. játra. o=5 ( )">
            <a:extLst>
              <a:ext uri="{FF2B5EF4-FFF2-40B4-BE49-F238E27FC236}">
                <a16:creationId xmlns:a16="http://schemas.microsoft.com/office/drawing/2014/main" id="{CAAA7CDE-6052-2FF4-A354-6E85D16C0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9" b="5720"/>
          <a:stretch/>
        </p:blipFill>
        <p:spPr bwMode="auto">
          <a:xfrm>
            <a:off x="4673600" y="1105229"/>
            <a:ext cx="7302795" cy="490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0D15DD-5E29-9087-25B6-628506E34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684" y="1231641"/>
            <a:ext cx="4547156" cy="533171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Plynový měchýř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– udržuje rybu v určité poloze </a:t>
            </a:r>
            <a:b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v různých hloubkách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Proudový orgán – postranní čára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k orientaci v prostředí.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Pohlavní orgány 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mlíčí nebo jikry;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Žábry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určené k dýchání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Oči bez víček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, barevné vidění, </a:t>
            </a:r>
            <a:r>
              <a:rPr lang="cs-CZ" sz="2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vnitřní ucho</a:t>
            </a:r>
            <a:r>
              <a:rPr lang="cs-CZ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6B18BB-AE31-9669-FAB1-29CBA188C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684" y="294640"/>
            <a:ext cx="7594948" cy="810589"/>
          </a:xfrm>
        </p:spPr>
        <p:txBody>
          <a:bodyPr>
            <a:normAutofit/>
          </a:bodyPr>
          <a:lstStyle/>
          <a:p>
            <a:r>
              <a:rPr lang="cs-CZ" sz="3600" b="1" dirty="0">
                <a:latin typeface="Arial Black" panose="020B0A04020102020204" pitchFamily="34" charset="0"/>
              </a:rPr>
              <a:t>Vnitřní stavba těla ryby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D92C103-CB30-D5B2-A556-2F74A89D2FAA}"/>
              </a:ext>
            </a:extLst>
          </p:cNvPr>
          <p:cNvSpPr txBox="1"/>
          <p:nvPr/>
        </p:nvSpPr>
        <p:spPr>
          <a:xfrm>
            <a:off x="4460240" y="6101085"/>
            <a:ext cx="327152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hlinkClick r:id="rId4"/>
              </a:rPr>
              <a:t>Video - Pitva kapra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646179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8" name="Rectangle 3087">
            <a:extLst>
              <a:ext uri="{FF2B5EF4-FFF2-40B4-BE49-F238E27FC236}">
                <a16:creationId xmlns:a16="http://schemas.microsoft.com/office/drawing/2014/main" id="{8FCE029E-5073-4498-8104-8427AA987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5A94E0-D7B2-8B6E-1EFE-D2454D515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94332"/>
            <a:ext cx="5681061" cy="861667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Rozmnožování ryb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BD5D08-41C0-3F24-965C-4C6C46BD8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38" y="1355999"/>
            <a:ext cx="5208210" cy="511096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Pohlavní buňky samic (vajíčka) nazýváme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jikry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Pohlavní buňky samců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mlíčí</a:t>
            </a:r>
            <a:r>
              <a:rPr lang="cs-C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Ryby se rozmnožují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třením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(tzv.vnější oplození), velká nadprodukce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Malé rybky ještě nepodobné dospělé rybě nazýváme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plůdek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Malá rybka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potěr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dospělá ryba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jikerňačka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mlíčnák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Některé ryby jsou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živorodé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2" descr="Tření (ryby) – Wikipedie">
            <a:extLst>
              <a:ext uri="{FF2B5EF4-FFF2-40B4-BE49-F238E27FC236}">
                <a16:creationId xmlns:a16="http://schemas.microsoft.com/office/drawing/2014/main" id="{21BB985A-D538-8181-D8C3-A4EF56622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 r="-1" b="-1"/>
          <a:stretch/>
        </p:blipFill>
        <p:spPr bwMode="auto">
          <a:xfrm>
            <a:off x="6096000" y="561688"/>
            <a:ext cx="3171284" cy="270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kvarijní rybičky pro začínající chovatele | Prima nápady">
            <a:extLst>
              <a:ext uri="{FF2B5EF4-FFF2-40B4-BE49-F238E27FC236}">
                <a16:creationId xmlns:a16="http://schemas.microsoft.com/office/drawing/2014/main" id="{C2C402F2-9D0C-C938-94EA-352BE8B6F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 t="2" r="12873" b="2"/>
          <a:stretch/>
        </p:blipFill>
        <p:spPr bwMode="auto">
          <a:xfrm>
            <a:off x="9228115" y="561687"/>
            <a:ext cx="2958780" cy="270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90" name="Straight Connector 3089">
            <a:extLst>
              <a:ext uri="{FF2B5EF4-FFF2-40B4-BE49-F238E27FC236}">
                <a16:creationId xmlns:a16="http://schemas.microsoft.com/office/drawing/2014/main" id="{BEFF515C-2521-4964-9DAC-2BFB8EC86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510936" y="5837839"/>
            <a:ext cx="5681065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eloškolní projekt „Poznej a chraň“">
            <a:extLst>
              <a:ext uri="{FF2B5EF4-FFF2-40B4-BE49-F238E27FC236}">
                <a16:creationId xmlns:a16="http://schemas.microsoft.com/office/drawing/2014/main" id="{95237DB2-6357-3DA2-B346-E54083DB3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248" r="-1" b="824"/>
          <a:stretch/>
        </p:blipFill>
        <p:spPr bwMode="auto">
          <a:xfrm>
            <a:off x="6096001" y="3442126"/>
            <a:ext cx="5600700" cy="314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182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02" name="Rectangle 12301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8B5469-DB76-C43F-28C8-A6987ABA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3038" y="1168383"/>
            <a:ext cx="3924562" cy="1314443"/>
          </a:xfrm>
        </p:spPr>
        <p:txBody>
          <a:bodyPr>
            <a:normAutofit/>
          </a:bodyPr>
          <a:lstStyle/>
          <a:p>
            <a:r>
              <a:rPr lang="cs-CZ" dirty="0">
                <a:latin typeface="Arial Black" panose="020B0A04020102020204" pitchFamily="34" charset="0"/>
              </a:rPr>
              <a:t>Potrava ryb</a:t>
            </a:r>
          </a:p>
        </p:txBody>
      </p:sp>
      <p:pic>
        <p:nvPicPr>
          <p:cNvPr id="12290" name="Picture 2" descr="Morfologie tla ryb Tvar tla ryb Pizpsoben trvalmu">
            <a:extLst>
              <a:ext uri="{FF2B5EF4-FFF2-40B4-BE49-F238E27FC236}">
                <a16:creationId xmlns:a16="http://schemas.microsoft.com/office/drawing/2014/main" id="{8DC35AAB-119E-0D33-30CE-64E86E18C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0" r="17948"/>
          <a:stretch/>
        </p:blipFill>
        <p:spPr bwMode="auto">
          <a:xfrm>
            <a:off x="20" y="10"/>
            <a:ext cx="651252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304" name="Straight Connector 12303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37121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CFE17D-4A3A-411F-3966-270417C43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3038" y="1925068"/>
            <a:ext cx="4066802" cy="4424932"/>
          </a:xfrm>
        </p:spPr>
        <p:txBody>
          <a:bodyPr>
            <a:normAutofit fontScale="92500"/>
          </a:bodyPr>
          <a:lstStyle/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Většinou živočišná </a:t>
            </a:r>
            <a:b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nebo smíšená;</a:t>
            </a:r>
          </a:p>
          <a:p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Potravní oportunismus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(přizpůsobení se okolnostem, výhodám);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Zuby jen k přidržování kořisti, polykání vždy celé kořisti.</a:t>
            </a:r>
          </a:p>
        </p:txBody>
      </p:sp>
    </p:spTree>
    <p:extLst>
      <p:ext uri="{BB962C8B-B14F-4D97-AF65-F5344CB8AC3E}">
        <p14:creationId xmlns:p14="http://schemas.microsoft.com/office/powerpoint/2010/main" val="2768370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CAB5D-7024-5C64-3E05-F00E0D1E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73" y="559308"/>
            <a:ext cx="4293926" cy="83042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4400" b="1" dirty="0">
                <a:latin typeface="Arial Black" panose="020B0A04020102020204" pitchFamily="34" charset="0"/>
              </a:rPr>
              <a:t>Rybí pásma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46788C-4464-E740-7AE6-32183EFD7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973" y="1445106"/>
            <a:ext cx="5576812" cy="4873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4 základní typy dle tzv. rybích pásem:</a:t>
            </a:r>
          </a:p>
          <a:p>
            <a:r>
              <a:rPr lang="cs-CZ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Pásmo pstruhové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/rychlé hor. vody/;</a:t>
            </a:r>
          </a:p>
          <a:p>
            <a:r>
              <a:rPr lang="cs-CZ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Pásmo lipanové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/podhorské hlubší tekoucí vody/;</a:t>
            </a:r>
          </a:p>
          <a:p>
            <a:r>
              <a:rPr lang="cs-CZ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Pásmo parmové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/široké řeky/;</a:t>
            </a:r>
          </a:p>
          <a:p>
            <a:r>
              <a:rPr lang="cs-CZ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Pásmo cejnové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/nížinné pomalu tekoucí/.</a:t>
            </a:r>
          </a:p>
          <a:p>
            <a:pPr marL="0" indent="0">
              <a:buNone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Neplatí absolutně, často narušeno </a:t>
            </a:r>
            <a:b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lidskou činností.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7FBCCFFC-DE7B-F616-4540-F7C8A62689CA}"/>
              </a:ext>
            </a:extLst>
          </p:cNvPr>
          <p:cNvGrpSpPr/>
          <p:nvPr/>
        </p:nvGrpSpPr>
        <p:grpSpPr>
          <a:xfrm>
            <a:off x="5933440" y="69544"/>
            <a:ext cx="6258560" cy="6531429"/>
            <a:chOff x="6457244" y="257027"/>
            <a:chExt cx="5734755" cy="6343946"/>
          </a:xfrm>
        </p:grpSpPr>
        <p:pic>
          <p:nvPicPr>
            <p:cNvPr id="4098" name="Picture 2" descr="PPT - VNITROZEMSKÉ VODY PowerPoint Presentation, free download - ID:4777807">
              <a:extLst>
                <a:ext uri="{FF2B5EF4-FFF2-40B4-BE49-F238E27FC236}">
                  <a16:creationId xmlns:a16="http://schemas.microsoft.com/office/drawing/2014/main" id="{5CA9E3C2-220C-20EF-177B-BAD1E490E7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8" r="4514" b="4108"/>
            <a:stretch/>
          </p:blipFill>
          <p:spPr bwMode="auto">
            <a:xfrm>
              <a:off x="6457244" y="257027"/>
              <a:ext cx="5734755" cy="6343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Izolovaný Pstruh Duhový - Fotografie zdarma na Pixabay">
              <a:extLst>
                <a:ext uri="{FF2B5EF4-FFF2-40B4-BE49-F238E27FC236}">
                  <a16:creationId xmlns:a16="http://schemas.microsoft.com/office/drawing/2014/main" id="{6F91D03E-214A-D9E2-4864-C74146A04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0142" y="678948"/>
              <a:ext cx="2583045" cy="914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LIPAN MÍŘÍ ZPĚT DO NAŠICH VOD - Severočeské vodovody a kanalizace, a.s.">
              <a:extLst>
                <a:ext uri="{FF2B5EF4-FFF2-40B4-BE49-F238E27FC236}">
                  <a16:creationId xmlns:a16="http://schemas.microsoft.com/office/drawing/2014/main" id="{BDDA975A-04FF-EC94-DEA8-719E5A4168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2839" y="2188682"/>
              <a:ext cx="2433709" cy="12864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PLYŠOVÉ polštáře - GABY RYBY | Parma obecná plyšová 80cm | Vše pro rybáře a  rybařinu | TRAPERCZ.cz">
              <a:extLst>
                <a:ext uri="{FF2B5EF4-FFF2-40B4-BE49-F238E27FC236}">
                  <a16:creationId xmlns:a16="http://schemas.microsoft.com/office/drawing/2014/main" id="{A1BC6D98-DEA3-946F-9BEB-AE30A7F664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2839" y="3461823"/>
              <a:ext cx="2190348" cy="1240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cejn velký - rybář">
              <a:extLst>
                <a:ext uri="{FF2B5EF4-FFF2-40B4-BE49-F238E27FC236}">
                  <a16:creationId xmlns:a16="http://schemas.microsoft.com/office/drawing/2014/main" id="{3A674E7B-9D05-6EF4-ABDE-E5D2331FA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3793" y="4979142"/>
              <a:ext cx="3260493" cy="1520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9013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90" name="Rectangle 6189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93E82B-6D4B-BC85-6669-8259AD21C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42" y="258949"/>
            <a:ext cx="5011947" cy="1314443"/>
          </a:xfrm>
        </p:spPr>
        <p:txBody>
          <a:bodyPr>
            <a:norm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Kaprovité ryby</a:t>
            </a:r>
          </a:p>
        </p:txBody>
      </p:sp>
      <p:cxnSp>
        <p:nvCxnSpPr>
          <p:cNvPr id="6192" name="Straight Connector 6191">
            <a:extLst>
              <a:ext uri="{FF2B5EF4-FFF2-40B4-BE49-F238E27FC236}">
                <a16:creationId xmlns:a16="http://schemas.microsoft.com/office/drawing/2014/main" id="{5F36BA04-2CA4-4727-91BA-40C378D14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B13A9B-2480-6281-BCA4-207F976EB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40" y="1264032"/>
            <a:ext cx="4748468" cy="533501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Kapr (a podobný Karas)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původní „sazan“ se začal chovat v rybnících od 9.století… 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Velký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hospodářský význam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, sportovní, okrasný (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koi kapři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Japonsko okrasné tůňky);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 nás 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středověk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budování rybníků (Polabí a v JČ) buď v okolí klášterů pak královské (Jakub Krčín z Jelčan);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Vánoční kapr je středoevropský zvyk od 17. století.</a:t>
            </a:r>
          </a:p>
        </p:txBody>
      </p:sp>
      <p:pic>
        <p:nvPicPr>
          <p:cNvPr id="1026" name="Picture 2" descr="Koi kapr a chov koi kaprů - Zahradní jezírka | small lake">
            <a:extLst>
              <a:ext uri="{FF2B5EF4-FFF2-40B4-BE49-F238E27FC236}">
                <a16:creationId xmlns:a16="http://schemas.microsoft.com/office/drawing/2014/main" id="{4B936211-0692-1CC5-DF30-091A56641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 r="8058" b="1272"/>
          <a:stretch/>
        </p:blipFill>
        <p:spPr bwMode="auto">
          <a:xfrm>
            <a:off x="5679451" y="-1"/>
            <a:ext cx="32562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tografie - Kapr Sazan | MRK.cz">
            <a:extLst>
              <a:ext uri="{FF2B5EF4-FFF2-40B4-BE49-F238E27FC236}">
                <a16:creationId xmlns:a16="http://schemas.microsoft.com/office/drawing/2014/main" id="{5CAD82F6-E470-5655-6EBF-5D041AE86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22389"/>
          <a:stretch/>
        </p:blipFill>
        <p:spPr bwMode="auto">
          <a:xfrm>
            <a:off x="8935722" y="1"/>
            <a:ext cx="32562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 descr="Obsah obrázku ryba, exteriér, máloostné ryby, zavřít&#10;&#10;Popis byl vytvořen automaticky">
            <a:extLst>
              <a:ext uri="{FF2B5EF4-FFF2-40B4-BE49-F238E27FC236}">
                <a16:creationId xmlns:a16="http://schemas.microsoft.com/office/drawing/2014/main" id="{04DFFB19-5D06-F83E-7858-B004AB782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 r="28301" b="2"/>
          <a:stretch/>
        </p:blipFill>
        <p:spPr>
          <a:xfrm>
            <a:off x="5679449" y="3428999"/>
            <a:ext cx="3256277" cy="3429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09814A8-6A33-3A23-3B14-89540CEEDCBD}"/>
              </a:ext>
            </a:extLst>
          </p:cNvPr>
          <p:cNvSpPr txBox="1"/>
          <p:nvPr/>
        </p:nvSpPr>
        <p:spPr>
          <a:xfrm>
            <a:off x="10858125" y="2808263"/>
            <a:ext cx="1161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Sazan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D604039-D408-9D3A-3004-A90FB9C7DF75}"/>
              </a:ext>
            </a:extLst>
          </p:cNvPr>
          <p:cNvSpPr txBox="1"/>
          <p:nvPr/>
        </p:nvSpPr>
        <p:spPr>
          <a:xfrm>
            <a:off x="7404251" y="2808263"/>
            <a:ext cx="116154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Koi</a:t>
            </a:r>
            <a:endParaRPr lang="cs-CZ" dirty="0"/>
          </a:p>
        </p:txBody>
      </p:sp>
      <p:pic>
        <p:nvPicPr>
          <p:cNvPr id="10" name="Picture 4" descr="Fotografie - A zde opět, tentokrát karas + kapr ;) | MRK.cz">
            <a:extLst>
              <a:ext uri="{FF2B5EF4-FFF2-40B4-BE49-F238E27FC236}">
                <a16:creationId xmlns:a16="http://schemas.microsoft.com/office/drawing/2014/main" id="{99A7C401-CB37-C518-AAF3-9697AFC91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798" y="3428997"/>
            <a:ext cx="45572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0FB0BF3-0BEB-E3BA-8CBE-1AA0E72EE92E}"/>
              </a:ext>
            </a:extLst>
          </p:cNvPr>
          <p:cNvSpPr txBox="1"/>
          <p:nvPr/>
        </p:nvSpPr>
        <p:spPr>
          <a:xfrm>
            <a:off x="10049774" y="6237263"/>
            <a:ext cx="196989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Karas a kapr</a:t>
            </a:r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873A54B-B2AA-8C74-3886-AA3688BC195C}"/>
              </a:ext>
            </a:extLst>
          </p:cNvPr>
          <p:cNvSpPr txBox="1"/>
          <p:nvPr/>
        </p:nvSpPr>
        <p:spPr>
          <a:xfrm>
            <a:off x="6221390" y="6237263"/>
            <a:ext cx="87146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Kapr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9414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19FDC155-FF5A-EE6C-04A0-3B4C310BF2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r="16796"/>
          <a:stretch/>
        </p:blipFill>
        <p:spPr bwMode="auto">
          <a:xfrm>
            <a:off x="5679453" y="0"/>
            <a:ext cx="65125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B23D8B6-FECB-5967-FDB8-092ABA3E3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30"/>
          <a:stretch/>
        </p:blipFill>
        <p:spPr>
          <a:xfrm>
            <a:off x="441993" y="45330"/>
            <a:ext cx="4826814" cy="286399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FD29CC9-85CB-A31C-2B99-730AD00D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71840"/>
            <a:ext cx="3943762" cy="645073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rial Black" panose="020B0A04020102020204" pitchFamily="34" charset="0"/>
              </a:rPr>
              <a:t>Výskyt Kapra </a:t>
            </a:r>
          </a:p>
        </p:txBody>
      </p:sp>
      <p:pic>
        <p:nvPicPr>
          <p:cNvPr id="12" name="Picture 2" descr="Ryba – symbol věčného života - Chytej.cz">
            <a:extLst>
              <a:ext uri="{FF2B5EF4-FFF2-40B4-BE49-F238E27FC236}">
                <a16:creationId xmlns:a16="http://schemas.microsoft.com/office/drawing/2014/main" id="{142C8EEF-E7F7-51EB-438D-5BAE165DC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00" y="4541220"/>
            <a:ext cx="3634573" cy="208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3DA602-537A-2619-1E85-166102A69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93" y="3079748"/>
            <a:ext cx="3943762" cy="1865114"/>
          </a:xfrm>
        </p:spPr>
        <p:txBody>
          <a:bodyPr>
            <a:normAutofit/>
          </a:bodyPr>
          <a:lstStyle/>
          <a:p>
            <a:r>
              <a:rPr lang="cs-CZ" dirty="0"/>
              <a:t>Není u nás původní;</a:t>
            </a:r>
          </a:p>
          <a:p>
            <a:r>
              <a:rPr lang="cs-CZ" dirty="0"/>
              <a:t>Původní střední Asie, pak okolí Dunaje, dnes poslední zbytky </a:t>
            </a:r>
            <a:br>
              <a:rPr lang="cs-CZ" dirty="0"/>
            </a:br>
            <a:r>
              <a:rPr lang="cs-CZ" dirty="0"/>
              <a:t>u nás Dyje;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12074A6-9F29-CF13-F513-6EF9C64076B4}"/>
              </a:ext>
            </a:extLst>
          </p:cNvPr>
          <p:cNvSpPr txBox="1"/>
          <p:nvPr/>
        </p:nvSpPr>
        <p:spPr>
          <a:xfrm>
            <a:off x="7405616" y="5969805"/>
            <a:ext cx="3060220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dirty="0">
                <a:hlinkClick r:id="rId5"/>
              </a:rPr>
              <a:t>Čas kaprů je tady?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6743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4" name="Rectangle 7183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86" name="Straight Connector 7185">
            <a:extLst>
              <a:ext uri="{FF2B5EF4-FFF2-40B4-BE49-F238E27FC236}">
                <a16:creationId xmlns:a16="http://schemas.microsoft.com/office/drawing/2014/main" id="{A1DB5636-7209-441D-A20B-2A24C54D5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B13A9B-2480-6281-BCA4-207F976EB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306" y="2005355"/>
            <a:ext cx="6174770" cy="4190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 obecný/Plotice obecná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– významné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a rozšířené druhy, odolávající i znečištěné vodě s nízkým obsahem kyslíku.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 lína drobné šupiny, oblé ploutve, </a:t>
            </a:r>
            <a:b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žije u dna;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Plotice má červené oči, plevelná ryba;</a:t>
            </a: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Sportovní rybolov.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9C700113-CA8B-001E-1966-C8826CD2C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-14724" r="1452" b="14725"/>
          <a:stretch/>
        </p:blipFill>
        <p:spPr bwMode="auto">
          <a:xfrm>
            <a:off x="7810506" y="3429000"/>
            <a:ext cx="43814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6613AA50-34A8-60E3-B8DE-401E0776C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r="2739" b="3"/>
          <a:stretch/>
        </p:blipFill>
        <p:spPr bwMode="auto">
          <a:xfrm>
            <a:off x="7165370" y="0"/>
            <a:ext cx="5026630" cy="393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8C3F6A4-86E5-05E4-79FD-13A7C446CD71}"/>
              </a:ext>
            </a:extLst>
          </p:cNvPr>
          <p:cNvSpPr txBox="1"/>
          <p:nvPr/>
        </p:nvSpPr>
        <p:spPr>
          <a:xfrm>
            <a:off x="11006797" y="215392"/>
            <a:ext cx="103900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accent1"/>
                </a:solidFill>
              </a:rPr>
              <a:t>Lín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A36D1AF-9B89-6CEA-5050-A85350ACE600}"/>
              </a:ext>
            </a:extLst>
          </p:cNvPr>
          <p:cNvSpPr txBox="1"/>
          <p:nvPr/>
        </p:nvSpPr>
        <p:spPr>
          <a:xfrm>
            <a:off x="11032165" y="4149282"/>
            <a:ext cx="988267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cs-CZ" sz="1800" b="1" dirty="0">
                <a:solidFill>
                  <a:schemeClr val="accent1"/>
                </a:solidFill>
              </a:rPr>
              <a:t>Plotice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B5A41F7-8728-6C80-2240-1FF636268987}"/>
              </a:ext>
            </a:extLst>
          </p:cNvPr>
          <p:cNvSpPr txBox="1"/>
          <p:nvPr/>
        </p:nvSpPr>
        <p:spPr>
          <a:xfrm>
            <a:off x="854306" y="5826999"/>
            <a:ext cx="192416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hlinkClick r:id="rId4"/>
              </a:rPr>
              <a:t>Kahoot test ryby</a:t>
            </a:r>
            <a:endParaRPr lang="cs-CZ" b="1" dirty="0"/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79901DE4-5C50-7B2A-B532-A69A1C6F4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306" y="400058"/>
            <a:ext cx="4830501" cy="1445995"/>
          </a:xfrm>
          <a:solidFill>
            <a:schemeClr val="bg2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cs-CZ" b="1" dirty="0">
                <a:latin typeface="Arial Black" panose="020B0A04020102020204" pitchFamily="34" charset="0"/>
              </a:rPr>
              <a:t>Další kaprovité 	</a:t>
            </a:r>
            <a:br>
              <a:rPr lang="cs-CZ" b="1" dirty="0">
                <a:latin typeface="Arial Black" panose="020B0A04020102020204" pitchFamily="34" charset="0"/>
              </a:rPr>
            </a:br>
            <a:r>
              <a:rPr lang="cs-CZ" b="1" dirty="0">
                <a:latin typeface="Arial Black" panose="020B0A04020102020204" pitchFamily="34" charset="0"/>
              </a:rPr>
              <a:t>ryby u nás</a:t>
            </a:r>
          </a:p>
        </p:txBody>
      </p:sp>
    </p:spTree>
    <p:extLst>
      <p:ext uri="{BB962C8B-B14F-4D97-AF65-F5344CB8AC3E}">
        <p14:creationId xmlns:p14="http://schemas.microsoft.com/office/powerpoint/2010/main" val="3081772043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AnalogousFromRegularSeedRightStep">
      <a:dk1>
        <a:srgbClr val="000000"/>
      </a:dk1>
      <a:lt1>
        <a:srgbClr val="FFFFFF"/>
      </a:lt1>
      <a:dk2>
        <a:srgbClr val="412F24"/>
      </a:dk2>
      <a:lt2>
        <a:srgbClr val="E2E8E8"/>
      </a:lt2>
      <a:accent1>
        <a:srgbClr val="E72932"/>
      </a:accent1>
      <a:accent2>
        <a:srgbClr val="D55E17"/>
      </a:accent2>
      <a:accent3>
        <a:srgbClr val="C19F22"/>
      </a:accent3>
      <a:accent4>
        <a:srgbClr val="90B013"/>
      </a:accent4>
      <a:accent5>
        <a:srgbClr val="5AB721"/>
      </a:accent5>
      <a:accent6>
        <a:srgbClr val="15BE1B"/>
      </a:accent6>
      <a:hlink>
        <a:srgbClr val="30918D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22743</TotalTime>
  <Words>1070</Words>
  <Application>Microsoft Office PowerPoint</Application>
  <PresentationFormat>Širokoúhlá obrazovka</PresentationFormat>
  <Paragraphs>133</Paragraphs>
  <Slides>22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Grandview Display</vt:lpstr>
      <vt:lpstr>Wingdings</vt:lpstr>
      <vt:lpstr>DashVTI</vt:lpstr>
      <vt:lpstr>Ryby nejpočetnější skupina vodních obratlovců</vt:lpstr>
      <vt:lpstr>Ryby - vnější popis</vt:lpstr>
      <vt:lpstr>Vnitřní stavba těla ryby</vt:lpstr>
      <vt:lpstr>Rozmnožování ryb</vt:lpstr>
      <vt:lpstr>Potrava ryb</vt:lpstr>
      <vt:lpstr>Rybí pásma </vt:lpstr>
      <vt:lpstr>Kaprovité ryby</vt:lpstr>
      <vt:lpstr>Výskyt Kapra </vt:lpstr>
      <vt:lpstr>Další kaprovité   ryby u nás</vt:lpstr>
      <vt:lpstr>Okounovité ryby dravé ryby, chráněné</vt:lpstr>
      <vt:lpstr>Lososovité ryby u nás</vt:lpstr>
      <vt:lpstr>Štika, úhoř, sumec</vt:lpstr>
      <vt:lpstr>Úhoř říční</vt:lpstr>
      <vt:lpstr>Poznáte naše významné ryby?</vt:lpstr>
      <vt:lpstr>Hospodářský význam ryb</vt:lpstr>
      <vt:lpstr>Mořské ryby lovné, hospodářsky významné</vt:lpstr>
      <vt:lpstr>Tuňák obecný</vt:lpstr>
      <vt:lpstr>Losos</vt:lpstr>
      <vt:lpstr>Šprot / sleď / sardinka</vt:lpstr>
      <vt:lpstr>Sleď obecný - herynek</vt:lpstr>
      <vt:lpstr>Rybníky umělé vodní nádrže</vt:lpstr>
      <vt:lpstr>Sinice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Ryby</dc:title>
  <dc:creator>Coufal Petr</dc:creator>
  <cp:lastModifiedBy>Coufal Petr</cp:lastModifiedBy>
  <cp:revision>1</cp:revision>
  <dcterms:created xsi:type="dcterms:W3CDTF">2022-08-07T14:52:17Z</dcterms:created>
  <dcterms:modified xsi:type="dcterms:W3CDTF">2022-11-12T16:12:17Z</dcterms:modified>
</cp:coreProperties>
</file>